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7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81DDAA9D-3229-4816-9B97-F34376A34A73}"/>
    <pc:docChg chg="undo custSel addSld modSld">
      <pc:chgData name="Danny Young" userId="cb0f4ce2-eb4f-479e-8e8f-3beb257e632f" providerId="ADAL" clId="{81DDAA9D-3229-4816-9B97-F34376A34A73}" dt="2019-07-05T13:41:20.165" v="327" actId="478"/>
      <pc:docMkLst>
        <pc:docMk/>
      </pc:docMkLst>
      <pc:sldChg chg="addSp delSp modSp add delAnim modAnim">
        <pc:chgData name="Danny Young" userId="cb0f4ce2-eb4f-479e-8e8f-3beb257e632f" providerId="ADAL" clId="{81DDAA9D-3229-4816-9B97-F34376A34A73}" dt="2019-07-05T13:41:20.165" v="327" actId="478"/>
        <pc:sldMkLst>
          <pc:docMk/>
          <pc:sldMk cId="474073757" sldId="263"/>
        </pc:sldMkLst>
        <pc:spChg chg="mod">
          <ac:chgData name="Danny Young" userId="cb0f4ce2-eb4f-479e-8e8f-3beb257e632f" providerId="ADAL" clId="{81DDAA9D-3229-4816-9B97-F34376A34A73}" dt="2019-07-05T13:34:05.214" v="272" actId="1076"/>
          <ac:spMkLst>
            <pc:docMk/>
            <pc:sldMk cId="474073757" sldId="263"/>
            <ac:spMk id="2" creationId="{F5260C53-88F3-4E13-84FD-18D621E3DDC8}"/>
          </ac:spMkLst>
        </pc:spChg>
        <pc:spChg chg="del">
          <ac:chgData name="Danny Young" userId="cb0f4ce2-eb4f-479e-8e8f-3beb257e632f" providerId="ADAL" clId="{81DDAA9D-3229-4816-9B97-F34376A34A73}" dt="2019-07-05T13:33:43.406" v="265" actId="478"/>
          <ac:spMkLst>
            <pc:docMk/>
            <pc:sldMk cId="474073757" sldId="263"/>
            <ac:spMk id="3" creationId="{90BC9201-843D-4BC9-B6EE-F85CB29DA3E2}"/>
          </ac:spMkLst>
        </pc:spChg>
        <pc:spChg chg="add mod">
          <ac:chgData name="Danny Young" userId="cb0f4ce2-eb4f-479e-8e8f-3beb257e632f" providerId="ADAL" clId="{81DDAA9D-3229-4816-9B97-F34376A34A73}" dt="2019-07-05T13:36:43.835" v="321" actId="1036"/>
          <ac:spMkLst>
            <pc:docMk/>
            <pc:sldMk cId="474073757" sldId="263"/>
            <ac:spMk id="5" creationId="{C3FE8494-CE3D-4835-9875-67E747EA704B}"/>
          </ac:spMkLst>
        </pc:spChg>
        <pc:spChg chg="add mod">
          <ac:chgData name="Danny Young" userId="cb0f4ce2-eb4f-479e-8e8f-3beb257e632f" providerId="ADAL" clId="{81DDAA9D-3229-4816-9B97-F34376A34A73}" dt="2019-07-05T13:36:43.835" v="321" actId="1036"/>
          <ac:spMkLst>
            <pc:docMk/>
            <pc:sldMk cId="474073757" sldId="263"/>
            <ac:spMk id="7" creationId="{E912785D-F7AD-4852-BFF1-722A8A6C6133}"/>
          </ac:spMkLst>
        </pc:spChg>
        <pc:graphicFrameChg chg="add mod">
          <ac:chgData name="Danny Young" userId="cb0f4ce2-eb4f-479e-8e8f-3beb257e632f" providerId="ADAL" clId="{81DDAA9D-3229-4816-9B97-F34376A34A73}" dt="2019-07-05T13:34:53.447" v="277" actId="1076"/>
          <ac:graphicFrameMkLst>
            <pc:docMk/>
            <pc:sldMk cId="474073757" sldId="263"/>
            <ac:graphicFrameMk id="4" creationId="{CC56B171-835E-42D1-83C8-7E4F53554765}"/>
          </ac:graphicFrameMkLst>
        </pc:graphicFrameChg>
        <pc:graphicFrameChg chg="add mod">
          <ac:chgData name="Danny Young" userId="cb0f4ce2-eb4f-479e-8e8f-3beb257e632f" providerId="ADAL" clId="{81DDAA9D-3229-4816-9B97-F34376A34A73}" dt="2019-07-05T13:36:43.835" v="321" actId="1036"/>
          <ac:graphicFrameMkLst>
            <pc:docMk/>
            <pc:sldMk cId="474073757" sldId="263"/>
            <ac:graphicFrameMk id="8" creationId="{1B497B15-D369-455C-AAFD-8040BD3CC57A}"/>
          </ac:graphicFrameMkLst>
        </pc:graphicFrameChg>
        <pc:graphicFrameChg chg="add mod">
          <ac:chgData name="Danny Young" userId="cb0f4ce2-eb4f-479e-8e8f-3beb257e632f" providerId="ADAL" clId="{81DDAA9D-3229-4816-9B97-F34376A34A73}" dt="2019-07-05T13:36:43.835" v="321" actId="1036"/>
          <ac:graphicFrameMkLst>
            <pc:docMk/>
            <pc:sldMk cId="474073757" sldId="263"/>
            <ac:graphicFrameMk id="11" creationId="{B29A0B54-961F-4BF4-AB1E-6F1F0F7D5BA4}"/>
          </ac:graphicFrameMkLst>
        </pc:graphicFrameChg>
        <pc:graphicFrameChg chg="add mod">
          <ac:chgData name="Danny Young" userId="cb0f4ce2-eb4f-479e-8e8f-3beb257e632f" providerId="ADAL" clId="{81DDAA9D-3229-4816-9B97-F34376A34A73}" dt="2019-07-05T13:36:43.835" v="321" actId="1036"/>
          <ac:graphicFrameMkLst>
            <pc:docMk/>
            <pc:sldMk cId="474073757" sldId="263"/>
            <ac:graphicFrameMk id="12" creationId="{ABA37934-20A7-447E-B8F1-E426A8D9A447}"/>
          </ac:graphicFrameMkLst>
        </pc:graphicFrameChg>
        <pc:graphicFrameChg chg="add mod">
          <ac:chgData name="Danny Young" userId="cb0f4ce2-eb4f-479e-8e8f-3beb257e632f" providerId="ADAL" clId="{81DDAA9D-3229-4816-9B97-F34376A34A73}" dt="2019-07-05T13:36:43.835" v="321" actId="1036"/>
          <ac:graphicFrameMkLst>
            <pc:docMk/>
            <pc:sldMk cId="474073757" sldId="263"/>
            <ac:graphicFrameMk id="13" creationId="{3A88EC36-3BCC-47CA-9C07-AA9A599D6804}"/>
          </ac:graphicFrameMkLst>
        </pc:graphicFrameChg>
        <pc:graphicFrameChg chg="add mod">
          <ac:chgData name="Danny Young" userId="cb0f4ce2-eb4f-479e-8e8f-3beb257e632f" providerId="ADAL" clId="{81DDAA9D-3229-4816-9B97-F34376A34A73}" dt="2019-07-05T13:36:43.835" v="321" actId="1036"/>
          <ac:graphicFrameMkLst>
            <pc:docMk/>
            <pc:sldMk cId="474073757" sldId="263"/>
            <ac:graphicFrameMk id="14" creationId="{577F1063-8086-4CC7-B829-010C8FFA0D2B}"/>
          </ac:graphicFrameMkLst>
        </pc:graphicFrameChg>
        <pc:graphicFrameChg chg="add mod">
          <ac:chgData name="Danny Young" userId="cb0f4ce2-eb4f-479e-8e8f-3beb257e632f" providerId="ADAL" clId="{81DDAA9D-3229-4816-9B97-F34376A34A73}" dt="2019-07-05T13:36:43.835" v="321" actId="1036"/>
          <ac:graphicFrameMkLst>
            <pc:docMk/>
            <pc:sldMk cId="474073757" sldId="263"/>
            <ac:graphicFrameMk id="15" creationId="{83B0D45F-1B4D-4234-A859-0745011F0699}"/>
          </ac:graphicFrameMkLst>
        </pc:graphicFrameChg>
        <pc:graphicFrameChg chg="add del mod">
          <ac:chgData name="Danny Young" userId="cb0f4ce2-eb4f-479e-8e8f-3beb257e632f" providerId="ADAL" clId="{81DDAA9D-3229-4816-9B97-F34376A34A73}" dt="2019-07-05T13:35:56.620" v="296" actId="478"/>
          <ac:graphicFrameMkLst>
            <pc:docMk/>
            <pc:sldMk cId="474073757" sldId="263"/>
            <ac:graphicFrameMk id="20" creationId="{3FD16B57-07AF-4705-9967-160DDB5AE6AC}"/>
          </ac:graphicFrameMkLst>
        </pc:graphicFrameChg>
        <pc:graphicFrameChg chg="add del mod">
          <ac:chgData name="Danny Young" userId="cb0f4ce2-eb4f-479e-8e8f-3beb257e632f" providerId="ADAL" clId="{81DDAA9D-3229-4816-9B97-F34376A34A73}" dt="2019-07-05T13:36:00.557" v="297" actId="478"/>
          <ac:graphicFrameMkLst>
            <pc:docMk/>
            <pc:sldMk cId="474073757" sldId="263"/>
            <ac:graphicFrameMk id="25" creationId="{1FA745FC-2904-4886-9EDE-9D7CCCCA6A8A}"/>
          </ac:graphicFrameMkLst>
        </pc:graphicFrameChg>
        <pc:graphicFrameChg chg="add del mod">
          <ac:chgData name="Danny Young" userId="cb0f4ce2-eb4f-479e-8e8f-3beb257e632f" providerId="ADAL" clId="{81DDAA9D-3229-4816-9B97-F34376A34A73}" dt="2019-07-05T13:41:20.165" v="327" actId="478"/>
          <ac:graphicFrameMkLst>
            <pc:docMk/>
            <pc:sldMk cId="474073757" sldId="263"/>
            <ac:graphicFrameMk id="36" creationId="{9C8B69E0-3BCD-4997-8AE8-35A9B9DF8797}"/>
          </ac:graphicFrameMkLst>
        </pc:graphicFrameChg>
        <pc:cxnChg chg="add mod">
          <ac:chgData name="Danny Young" userId="cb0f4ce2-eb4f-479e-8e8f-3beb257e632f" providerId="ADAL" clId="{81DDAA9D-3229-4816-9B97-F34376A34A73}" dt="2019-07-05T13:36:43.835" v="321" actId="1036"/>
          <ac:cxnSpMkLst>
            <pc:docMk/>
            <pc:sldMk cId="474073757" sldId="263"/>
            <ac:cxnSpMk id="6" creationId="{BA92379B-755A-44F7-A569-B4DAA2D2C133}"/>
          </ac:cxnSpMkLst>
        </pc:cxnChg>
        <pc:cxnChg chg="add del mod">
          <ac:chgData name="Danny Young" userId="cb0f4ce2-eb4f-479e-8e8f-3beb257e632f" providerId="ADAL" clId="{81DDAA9D-3229-4816-9B97-F34376A34A73}" dt="2019-07-05T13:36:03.713" v="298" actId="478"/>
          <ac:cxnSpMkLst>
            <pc:docMk/>
            <pc:sldMk cId="474073757" sldId="263"/>
            <ac:cxnSpMk id="9" creationId="{082CFBF2-4255-4DBC-81BB-9E81FF836362}"/>
          </ac:cxnSpMkLst>
        </pc:cxnChg>
        <pc:cxnChg chg="add mod">
          <ac:chgData name="Danny Young" userId="cb0f4ce2-eb4f-479e-8e8f-3beb257e632f" providerId="ADAL" clId="{81DDAA9D-3229-4816-9B97-F34376A34A73}" dt="2019-07-05T13:36:43.835" v="321" actId="1036"/>
          <ac:cxnSpMkLst>
            <pc:docMk/>
            <pc:sldMk cId="474073757" sldId="263"/>
            <ac:cxnSpMk id="10" creationId="{663F8DB6-CED5-4440-A462-58F559ED8F59}"/>
          </ac:cxnSpMkLst>
        </pc:cxnChg>
        <pc:cxnChg chg="add del mod">
          <ac:chgData name="Danny Young" userId="cb0f4ce2-eb4f-479e-8e8f-3beb257e632f" providerId="ADAL" clId="{81DDAA9D-3229-4816-9B97-F34376A34A73}" dt="2019-07-05T13:36:08.088" v="299" actId="478"/>
          <ac:cxnSpMkLst>
            <pc:docMk/>
            <pc:sldMk cId="474073757" sldId="263"/>
            <ac:cxnSpMk id="16" creationId="{B7AC641B-2E42-4366-8343-0552846E7559}"/>
          </ac:cxnSpMkLst>
        </pc:cxnChg>
        <pc:cxnChg chg="add mod">
          <ac:chgData name="Danny Young" userId="cb0f4ce2-eb4f-479e-8e8f-3beb257e632f" providerId="ADAL" clId="{81DDAA9D-3229-4816-9B97-F34376A34A73}" dt="2019-07-05T13:36:43.835" v="321" actId="1036"/>
          <ac:cxnSpMkLst>
            <pc:docMk/>
            <pc:sldMk cId="474073757" sldId="263"/>
            <ac:cxnSpMk id="17" creationId="{B13A0260-C1F7-498B-A029-91BD40F4958E}"/>
          </ac:cxnSpMkLst>
        </pc:cxnChg>
        <pc:cxnChg chg="add mod">
          <ac:chgData name="Danny Young" userId="cb0f4ce2-eb4f-479e-8e8f-3beb257e632f" providerId="ADAL" clId="{81DDAA9D-3229-4816-9B97-F34376A34A73}" dt="2019-07-05T13:36:43.835" v="321" actId="1036"/>
          <ac:cxnSpMkLst>
            <pc:docMk/>
            <pc:sldMk cId="474073757" sldId="263"/>
            <ac:cxnSpMk id="18" creationId="{4AA24540-6472-4F8D-AC31-AD7053C21F4C}"/>
          </ac:cxnSpMkLst>
        </pc:cxnChg>
        <pc:cxnChg chg="add del mod">
          <ac:chgData name="Danny Young" userId="cb0f4ce2-eb4f-479e-8e8f-3beb257e632f" providerId="ADAL" clId="{81DDAA9D-3229-4816-9B97-F34376A34A73}" dt="2019-07-05T13:35:56.620" v="296" actId="478"/>
          <ac:cxnSpMkLst>
            <pc:docMk/>
            <pc:sldMk cId="474073757" sldId="263"/>
            <ac:cxnSpMk id="19" creationId="{D1C25CCF-E20B-45A8-B2A1-BC2C1205B349}"/>
          </ac:cxnSpMkLst>
        </pc:cxnChg>
        <pc:cxnChg chg="add del mod">
          <ac:chgData name="Danny Young" userId="cb0f4ce2-eb4f-479e-8e8f-3beb257e632f" providerId="ADAL" clId="{81DDAA9D-3229-4816-9B97-F34376A34A73}" dt="2019-07-05T13:36:08.088" v="299" actId="478"/>
          <ac:cxnSpMkLst>
            <pc:docMk/>
            <pc:sldMk cId="474073757" sldId="263"/>
            <ac:cxnSpMk id="21" creationId="{85985A7A-425E-48CF-BE17-489985D8B853}"/>
          </ac:cxnSpMkLst>
        </pc:cxnChg>
        <pc:cxnChg chg="add del mod">
          <ac:chgData name="Danny Young" userId="cb0f4ce2-eb4f-479e-8e8f-3beb257e632f" providerId="ADAL" clId="{81DDAA9D-3229-4816-9B97-F34376A34A73}" dt="2019-07-05T13:36:00.557" v="297" actId="478"/>
          <ac:cxnSpMkLst>
            <pc:docMk/>
            <pc:sldMk cId="474073757" sldId="263"/>
            <ac:cxnSpMk id="22" creationId="{A0A53D6F-FA35-4487-865E-521CA5AE903B}"/>
          </ac:cxnSpMkLst>
        </pc:cxnChg>
        <pc:cxnChg chg="add del mod">
          <ac:chgData name="Danny Young" userId="cb0f4ce2-eb4f-479e-8e8f-3beb257e632f" providerId="ADAL" clId="{81DDAA9D-3229-4816-9B97-F34376A34A73}" dt="2019-07-05T13:36:00.557" v="297" actId="478"/>
          <ac:cxnSpMkLst>
            <pc:docMk/>
            <pc:sldMk cId="474073757" sldId="263"/>
            <ac:cxnSpMk id="23" creationId="{07323D86-DBB2-431E-9C42-2B71F3D22146}"/>
          </ac:cxnSpMkLst>
        </pc:cxnChg>
        <pc:cxnChg chg="add del mod">
          <ac:chgData name="Danny Young" userId="cb0f4ce2-eb4f-479e-8e8f-3beb257e632f" providerId="ADAL" clId="{81DDAA9D-3229-4816-9B97-F34376A34A73}" dt="2019-07-05T13:36:00.557" v="297" actId="478"/>
          <ac:cxnSpMkLst>
            <pc:docMk/>
            <pc:sldMk cId="474073757" sldId="263"/>
            <ac:cxnSpMk id="24" creationId="{A0910CA9-9F77-4DF8-8E8E-687DDD12E6E0}"/>
          </ac:cxnSpMkLst>
        </pc:cxnChg>
        <pc:cxnChg chg="add del mod">
          <ac:chgData name="Danny Young" userId="cb0f4ce2-eb4f-479e-8e8f-3beb257e632f" providerId="ADAL" clId="{81DDAA9D-3229-4816-9B97-F34376A34A73}" dt="2019-07-05T13:36:09.775" v="301" actId="478"/>
          <ac:cxnSpMkLst>
            <pc:docMk/>
            <pc:sldMk cId="474073757" sldId="263"/>
            <ac:cxnSpMk id="26" creationId="{4C0666A9-CB7C-4407-A030-5D5BF6FA0808}"/>
          </ac:cxnSpMkLst>
        </pc:cxnChg>
        <pc:cxnChg chg="add del mod">
          <ac:chgData name="Danny Young" userId="cb0f4ce2-eb4f-479e-8e8f-3beb257e632f" providerId="ADAL" clId="{81DDAA9D-3229-4816-9B97-F34376A34A73}" dt="2019-07-05T13:36:03.713" v="298" actId="478"/>
          <ac:cxnSpMkLst>
            <pc:docMk/>
            <pc:sldMk cId="474073757" sldId="263"/>
            <ac:cxnSpMk id="27" creationId="{4E174DDC-EA51-4170-A0AE-5E3DFCD6B1C4}"/>
          </ac:cxnSpMkLst>
        </pc:cxnChg>
        <pc:cxnChg chg="add del mod">
          <ac:chgData name="Danny Young" userId="cb0f4ce2-eb4f-479e-8e8f-3beb257e632f" providerId="ADAL" clId="{81DDAA9D-3229-4816-9B97-F34376A34A73}" dt="2019-07-05T13:36:12.259" v="303" actId="478"/>
          <ac:cxnSpMkLst>
            <pc:docMk/>
            <pc:sldMk cId="474073757" sldId="263"/>
            <ac:cxnSpMk id="28" creationId="{80194781-1F2C-420A-95C5-7D86D760D3A5}"/>
          </ac:cxnSpMkLst>
        </pc:cxnChg>
        <pc:cxnChg chg="add del mod">
          <ac:chgData name="Danny Young" userId="cb0f4ce2-eb4f-479e-8e8f-3beb257e632f" providerId="ADAL" clId="{81DDAA9D-3229-4816-9B97-F34376A34A73}" dt="2019-07-05T13:36:08.088" v="299" actId="478"/>
          <ac:cxnSpMkLst>
            <pc:docMk/>
            <pc:sldMk cId="474073757" sldId="263"/>
            <ac:cxnSpMk id="29" creationId="{61781C0E-2678-4807-B71A-FC8F03CCDE38}"/>
          </ac:cxnSpMkLst>
        </pc:cxnChg>
        <pc:cxnChg chg="add del mod">
          <ac:chgData name="Danny Young" userId="cb0f4ce2-eb4f-479e-8e8f-3beb257e632f" providerId="ADAL" clId="{81DDAA9D-3229-4816-9B97-F34376A34A73}" dt="2019-07-05T13:35:56.620" v="296" actId="478"/>
          <ac:cxnSpMkLst>
            <pc:docMk/>
            <pc:sldMk cId="474073757" sldId="263"/>
            <ac:cxnSpMk id="30" creationId="{D38F0A6F-CC7E-4A96-B679-B386D923BF5F}"/>
          </ac:cxnSpMkLst>
        </pc:cxnChg>
        <pc:cxnChg chg="add del mod">
          <ac:chgData name="Danny Young" userId="cb0f4ce2-eb4f-479e-8e8f-3beb257e632f" providerId="ADAL" clId="{81DDAA9D-3229-4816-9B97-F34376A34A73}" dt="2019-07-05T13:35:56.620" v="296" actId="478"/>
          <ac:cxnSpMkLst>
            <pc:docMk/>
            <pc:sldMk cId="474073757" sldId="263"/>
            <ac:cxnSpMk id="31" creationId="{61566827-5AC1-4594-AFE2-5941893C8388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29" Type="http://schemas.openxmlformats.org/officeDocument/2006/relationships/image" Target="../media/image30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28" Type="http://schemas.openxmlformats.org/officeDocument/2006/relationships/image" Target="../media/image29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8.wmf"/><Relationship Id="rId18" Type="http://schemas.openxmlformats.org/officeDocument/2006/relationships/image" Target="../media/image42.wmf"/><Relationship Id="rId26" Type="http://schemas.openxmlformats.org/officeDocument/2006/relationships/image" Target="../media/image49.wmf"/><Relationship Id="rId3" Type="http://schemas.openxmlformats.org/officeDocument/2006/relationships/image" Target="../media/image4.wmf"/><Relationship Id="rId21" Type="http://schemas.openxmlformats.org/officeDocument/2006/relationships/image" Target="../media/image44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17" Type="http://schemas.openxmlformats.org/officeDocument/2006/relationships/image" Target="../media/image9.wmf"/><Relationship Id="rId25" Type="http://schemas.openxmlformats.org/officeDocument/2006/relationships/image" Target="../media/image48.wmf"/><Relationship Id="rId2" Type="http://schemas.openxmlformats.org/officeDocument/2006/relationships/image" Target="../media/image3.wmf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image" Target="../media/image2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24" Type="http://schemas.openxmlformats.org/officeDocument/2006/relationships/image" Target="../media/image47.wmf"/><Relationship Id="rId5" Type="http://schemas.openxmlformats.org/officeDocument/2006/relationships/image" Target="../media/image6.wmf"/><Relationship Id="rId15" Type="http://schemas.openxmlformats.org/officeDocument/2006/relationships/image" Target="../media/image40.wmf"/><Relationship Id="rId23" Type="http://schemas.openxmlformats.org/officeDocument/2006/relationships/image" Target="../media/image46.wmf"/><Relationship Id="rId10" Type="http://schemas.openxmlformats.org/officeDocument/2006/relationships/image" Target="../media/image35.wmf"/><Relationship Id="rId19" Type="http://schemas.openxmlformats.org/officeDocument/2006/relationships/image" Target="../media/image10.wmf"/><Relationship Id="rId4" Type="http://schemas.openxmlformats.org/officeDocument/2006/relationships/image" Target="../media/image5.wmf"/><Relationship Id="rId9" Type="http://schemas.openxmlformats.org/officeDocument/2006/relationships/image" Target="../media/image34.wmf"/><Relationship Id="rId14" Type="http://schemas.openxmlformats.org/officeDocument/2006/relationships/image" Target="../media/image39.wmf"/><Relationship Id="rId22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image" Target="../media/image62.wmf"/><Relationship Id="rId18" Type="http://schemas.openxmlformats.org/officeDocument/2006/relationships/image" Target="../media/image6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12" Type="http://schemas.openxmlformats.org/officeDocument/2006/relationships/image" Target="../media/image61.wmf"/><Relationship Id="rId17" Type="http://schemas.openxmlformats.org/officeDocument/2006/relationships/image" Target="../media/image66.wmf"/><Relationship Id="rId2" Type="http://schemas.openxmlformats.org/officeDocument/2006/relationships/image" Target="../media/image51.wmf"/><Relationship Id="rId16" Type="http://schemas.openxmlformats.org/officeDocument/2006/relationships/image" Target="../media/image65.wmf"/><Relationship Id="rId20" Type="http://schemas.openxmlformats.org/officeDocument/2006/relationships/image" Target="../media/image69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5" Type="http://schemas.openxmlformats.org/officeDocument/2006/relationships/image" Target="../media/image54.wmf"/><Relationship Id="rId15" Type="http://schemas.openxmlformats.org/officeDocument/2006/relationships/image" Target="../media/image64.wmf"/><Relationship Id="rId10" Type="http://schemas.openxmlformats.org/officeDocument/2006/relationships/image" Target="../media/image59.wmf"/><Relationship Id="rId19" Type="http://schemas.openxmlformats.org/officeDocument/2006/relationships/image" Target="../media/image68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Relationship Id="rId14" Type="http://schemas.openxmlformats.org/officeDocument/2006/relationships/image" Target="../media/image6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image" Target="../media/image82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12" Type="http://schemas.openxmlformats.org/officeDocument/2006/relationships/image" Target="../media/image81.wmf"/><Relationship Id="rId2" Type="http://schemas.openxmlformats.org/officeDocument/2006/relationships/image" Target="../media/image71.wmf"/><Relationship Id="rId16" Type="http://schemas.openxmlformats.org/officeDocument/2006/relationships/image" Target="../media/image85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11" Type="http://schemas.openxmlformats.org/officeDocument/2006/relationships/image" Target="../media/image80.wmf"/><Relationship Id="rId5" Type="http://schemas.openxmlformats.org/officeDocument/2006/relationships/image" Target="../media/image74.wmf"/><Relationship Id="rId15" Type="http://schemas.openxmlformats.org/officeDocument/2006/relationships/image" Target="../media/image84.wmf"/><Relationship Id="rId10" Type="http://schemas.openxmlformats.org/officeDocument/2006/relationships/image" Target="../media/image79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Relationship Id="rId14" Type="http://schemas.openxmlformats.org/officeDocument/2006/relationships/image" Target="../media/image8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image" Target="../media/image92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12" Type="http://schemas.openxmlformats.org/officeDocument/2006/relationships/image" Target="../media/image91.wmf"/><Relationship Id="rId2" Type="http://schemas.openxmlformats.org/officeDocument/2006/relationships/image" Target="../media/image70.wmf"/><Relationship Id="rId1" Type="http://schemas.openxmlformats.org/officeDocument/2006/relationships/image" Target="../media/image86.wmf"/><Relationship Id="rId6" Type="http://schemas.openxmlformats.org/officeDocument/2006/relationships/image" Target="../media/image74.wmf"/><Relationship Id="rId11" Type="http://schemas.openxmlformats.org/officeDocument/2006/relationships/image" Target="../media/image90.wmf"/><Relationship Id="rId5" Type="http://schemas.openxmlformats.org/officeDocument/2006/relationships/image" Target="../media/image73.wmf"/><Relationship Id="rId10" Type="http://schemas.openxmlformats.org/officeDocument/2006/relationships/image" Target="../media/image89.wmf"/><Relationship Id="rId4" Type="http://schemas.openxmlformats.org/officeDocument/2006/relationships/image" Target="../media/image72.wmf"/><Relationship Id="rId9" Type="http://schemas.openxmlformats.org/officeDocument/2006/relationships/image" Target="../media/image88.wmf"/><Relationship Id="rId14" Type="http://schemas.openxmlformats.org/officeDocument/2006/relationships/image" Target="../media/image9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50.wmf"/><Relationship Id="rId1" Type="http://schemas.openxmlformats.org/officeDocument/2006/relationships/image" Target="../media/image94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24DAA-2351-4DE1-94F4-24C0EF78329C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0BCE2-D7B7-45EC-AB93-CEB7A670A61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9814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0BCE2-D7B7-45EC-AB93-CEB7A670A61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683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0BCE2-D7B7-45EC-AB93-CEB7A670A61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5627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0BCE2-D7B7-45EC-AB93-CEB7A670A61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8245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0BCE2-D7B7-45EC-AB93-CEB7A670A61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2450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0BCE2-D7B7-45EC-AB93-CEB7A670A61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2740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0BCE2-D7B7-45EC-AB93-CEB7A670A61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8660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0BCE2-D7B7-45EC-AB93-CEB7A670A61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265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3.bin"/><Relationship Id="rId39" Type="http://schemas.openxmlformats.org/officeDocument/2006/relationships/oleObject" Target="../embeddings/oleObject20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17.bin"/><Relationship Id="rId42" Type="http://schemas.openxmlformats.org/officeDocument/2006/relationships/oleObject" Target="../embeddings/oleObject22.bin"/><Relationship Id="rId47" Type="http://schemas.openxmlformats.org/officeDocument/2006/relationships/image" Target="../media/image21.wmf"/><Relationship Id="rId50" Type="http://schemas.openxmlformats.org/officeDocument/2006/relationships/image" Target="../media/image22.wmf"/><Relationship Id="rId55" Type="http://schemas.openxmlformats.org/officeDocument/2006/relationships/oleObject" Target="../embeddings/oleObject29.bin"/><Relationship Id="rId63" Type="http://schemas.openxmlformats.org/officeDocument/2006/relationships/oleObject" Target="../embeddings/oleObject33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2.bin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17.wmf"/><Relationship Id="rId40" Type="http://schemas.openxmlformats.org/officeDocument/2006/relationships/image" Target="../media/image18.wmf"/><Relationship Id="rId45" Type="http://schemas.openxmlformats.org/officeDocument/2006/relationships/image" Target="../media/image20.wmf"/><Relationship Id="rId53" Type="http://schemas.openxmlformats.org/officeDocument/2006/relationships/oleObject" Target="../embeddings/oleObject28.bin"/><Relationship Id="rId58" Type="http://schemas.openxmlformats.org/officeDocument/2006/relationships/image" Target="../media/image26.wmf"/><Relationship Id="rId66" Type="http://schemas.openxmlformats.org/officeDocument/2006/relationships/oleObject" Target="../embeddings/oleObject35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49" Type="http://schemas.openxmlformats.org/officeDocument/2006/relationships/oleObject" Target="../embeddings/oleObject26.bin"/><Relationship Id="rId57" Type="http://schemas.openxmlformats.org/officeDocument/2006/relationships/oleObject" Target="../embeddings/oleObject30.bin"/><Relationship Id="rId61" Type="http://schemas.openxmlformats.org/officeDocument/2006/relationships/oleObject" Target="../embeddings/oleObject32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4.wmf"/><Relationship Id="rId44" Type="http://schemas.openxmlformats.org/officeDocument/2006/relationships/oleObject" Target="../embeddings/oleObject23.bin"/><Relationship Id="rId52" Type="http://schemas.openxmlformats.org/officeDocument/2006/relationships/image" Target="../media/image23.wmf"/><Relationship Id="rId60" Type="http://schemas.openxmlformats.org/officeDocument/2006/relationships/image" Target="../media/image27.wmf"/><Relationship Id="rId65" Type="http://schemas.openxmlformats.org/officeDocument/2006/relationships/oleObject" Target="../embeddings/oleObject3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0.wmf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16.wmf"/><Relationship Id="rId43" Type="http://schemas.openxmlformats.org/officeDocument/2006/relationships/image" Target="../media/image19.wmf"/><Relationship Id="rId48" Type="http://schemas.openxmlformats.org/officeDocument/2006/relationships/oleObject" Target="../embeddings/oleObject25.bin"/><Relationship Id="rId56" Type="http://schemas.openxmlformats.org/officeDocument/2006/relationships/image" Target="../media/image25.wmf"/><Relationship Id="rId64" Type="http://schemas.openxmlformats.org/officeDocument/2006/relationships/image" Target="../media/image29.wmf"/><Relationship Id="rId8" Type="http://schemas.openxmlformats.org/officeDocument/2006/relationships/oleObject" Target="../embeddings/oleObject3.bin"/><Relationship Id="rId51" Type="http://schemas.openxmlformats.org/officeDocument/2006/relationships/oleObject" Target="../embeddings/oleObject27.bin"/><Relationship Id="rId3" Type="http://schemas.openxmlformats.org/officeDocument/2006/relationships/notesSlide" Target="../notesSlides/notesSlide2.xml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1.wmf"/><Relationship Id="rId33" Type="http://schemas.openxmlformats.org/officeDocument/2006/relationships/image" Target="../media/image15.wmf"/><Relationship Id="rId38" Type="http://schemas.openxmlformats.org/officeDocument/2006/relationships/oleObject" Target="../embeddings/oleObject19.bin"/><Relationship Id="rId46" Type="http://schemas.openxmlformats.org/officeDocument/2006/relationships/oleObject" Target="../embeddings/oleObject24.bin"/><Relationship Id="rId59" Type="http://schemas.openxmlformats.org/officeDocument/2006/relationships/oleObject" Target="../embeddings/oleObject31.bin"/><Relationship Id="rId67" Type="http://schemas.openxmlformats.org/officeDocument/2006/relationships/image" Target="../media/image30.wmf"/><Relationship Id="rId20" Type="http://schemas.openxmlformats.org/officeDocument/2006/relationships/oleObject" Target="../embeddings/oleObject9.bin"/><Relationship Id="rId41" Type="http://schemas.openxmlformats.org/officeDocument/2006/relationships/oleObject" Target="../embeddings/oleObject21.bin"/><Relationship Id="rId54" Type="http://schemas.openxmlformats.org/officeDocument/2006/relationships/image" Target="../media/image24.wmf"/><Relationship Id="rId62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43.bin"/><Relationship Id="rId26" Type="http://schemas.openxmlformats.org/officeDocument/2006/relationships/oleObject" Target="../embeddings/oleObject48.bin"/><Relationship Id="rId39" Type="http://schemas.openxmlformats.org/officeDocument/2006/relationships/oleObject" Target="../embeddings/oleObject55.bin"/><Relationship Id="rId21" Type="http://schemas.openxmlformats.org/officeDocument/2006/relationships/oleObject" Target="../embeddings/oleObject45.bin"/><Relationship Id="rId34" Type="http://schemas.openxmlformats.org/officeDocument/2006/relationships/oleObject" Target="../embeddings/oleObject52.bin"/><Relationship Id="rId42" Type="http://schemas.openxmlformats.org/officeDocument/2006/relationships/oleObject" Target="../embeddings/oleObject57.bin"/><Relationship Id="rId47" Type="http://schemas.openxmlformats.org/officeDocument/2006/relationships/oleObject" Target="../embeddings/oleObject60.bin"/><Relationship Id="rId50" Type="http://schemas.openxmlformats.org/officeDocument/2006/relationships/oleObject" Target="../embeddings/oleObject62.bin"/><Relationship Id="rId55" Type="http://schemas.openxmlformats.org/officeDocument/2006/relationships/image" Target="../media/image46.wmf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29" Type="http://schemas.openxmlformats.org/officeDocument/2006/relationships/image" Target="../media/image37.wmf"/><Relationship Id="rId41" Type="http://schemas.openxmlformats.org/officeDocument/2006/relationships/oleObject" Target="../embeddings/oleObject56.bin"/><Relationship Id="rId54" Type="http://schemas.openxmlformats.org/officeDocument/2006/relationships/oleObject" Target="../embeddings/oleObject6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47.bin"/><Relationship Id="rId32" Type="http://schemas.openxmlformats.org/officeDocument/2006/relationships/oleObject" Target="../embeddings/oleObject51.bin"/><Relationship Id="rId37" Type="http://schemas.openxmlformats.org/officeDocument/2006/relationships/oleObject" Target="../embeddings/oleObject54.bin"/><Relationship Id="rId40" Type="http://schemas.openxmlformats.org/officeDocument/2006/relationships/image" Target="../media/image9.wmf"/><Relationship Id="rId45" Type="http://schemas.openxmlformats.org/officeDocument/2006/relationships/oleObject" Target="../embeddings/oleObject59.bin"/><Relationship Id="rId53" Type="http://schemas.openxmlformats.org/officeDocument/2006/relationships/image" Target="../media/image45.wmf"/><Relationship Id="rId58" Type="http://schemas.openxmlformats.org/officeDocument/2006/relationships/oleObject" Target="../embeddings/oleObject66.bin"/><Relationship Id="rId5" Type="http://schemas.openxmlformats.org/officeDocument/2006/relationships/image" Target="../media/image2.wmf"/><Relationship Id="rId15" Type="http://schemas.openxmlformats.org/officeDocument/2006/relationships/image" Target="../media/image31.wmf"/><Relationship Id="rId23" Type="http://schemas.openxmlformats.org/officeDocument/2006/relationships/image" Target="../media/image34.wmf"/><Relationship Id="rId28" Type="http://schemas.openxmlformats.org/officeDocument/2006/relationships/oleObject" Target="../embeddings/oleObject49.bin"/><Relationship Id="rId36" Type="http://schemas.openxmlformats.org/officeDocument/2006/relationships/image" Target="../media/image40.wmf"/><Relationship Id="rId49" Type="http://schemas.openxmlformats.org/officeDocument/2006/relationships/image" Target="../media/image43.wmf"/><Relationship Id="rId57" Type="http://schemas.openxmlformats.org/officeDocument/2006/relationships/image" Target="../media/image47.wmf"/><Relationship Id="rId61" Type="http://schemas.openxmlformats.org/officeDocument/2006/relationships/image" Target="../media/image49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33.wmf"/><Relationship Id="rId31" Type="http://schemas.openxmlformats.org/officeDocument/2006/relationships/image" Target="../media/image38.wmf"/><Relationship Id="rId44" Type="http://schemas.openxmlformats.org/officeDocument/2006/relationships/oleObject" Target="../embeddings/oleObject58.bin"/><Relationship Id="rId52" Type="http://schemas.openxmlformats.org/officeDocument/2006/relationships/oleObject" Target="../embeddings/oleObject63.bin"/><Relationship Id="rId60" Type="http://schemas.openxmlformats.org/officeDocument/2006/relationships/oleObject" Target="../embeddings/oleObject67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41.bin"/><Relationship Id="rId22" Type="http://schemas.openxmlformats.org/officeDocument/2006/relationships/oleObject" Target="../embeddings/oleObject46.bin"/><Relationship Id="rId27" Type="http://schemas.openxmlformats.org/officeDocument/2006/relationships/image" Target="../media/image36.wmf"/><Relationship Id="rId30" Type="http://schemas.openxmlformats.org/officeDocument/2006/relationships/oleObject" Target="../embeddings/oleObject50.bin"/><Relationship Id="rId35" Type="http://schemas.openxmlformats.org/officeDocument/2006/relationships/oleObject" Target="../embeddings/oleObject53.bin"/><Relationship Id="rId43" Type="http://schemas.openxmlformats.org/officeDocument/2006/relationships/image" Target="../media/image42.wmf"/><Relationship Id="rId48" Type="http://schemas.openxmlformats.org/officeDocument/2006/relationships/oleObject" Target="../embeddings/oleObject61.bin"/><Relationship Id="rId56" Type="http://schemas.openxmlformats.org/officeDocument/2006/relationships/oleObject" Target="../embeddings/oleObject65.bin"/><Relationship Id="rId8" Type="http://schemas.openxmlformats.org/officeDocument/2006/relationships/oleObject" Target="../embeddings/oleObject38.bin"/><Relationship Id="rId51" Type="http://schemas.openxmlformats.org/officeDocument/2006/relationships/image" Target="../media/image44.wmf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32.wmf"/><Relationship Id="rId25" Type="http://schemas.openxmlformats.org/officeDocument/2006/relationships/image" Target="../media/image35.wmf"/><Relationship Id="rId33" Type="http://schemas.openxmlformats.org/officeDocument/2006/relationships/image" Target="../media/image39.wmf"/><Relationship Id="rId38" Type="http://schemas.openxmlformats.org/officeDocument/2006/relationships/image" Target="../media/image41.wmf"/><Relationship Id="rId46" Type="http://schemas.openxmlformats.org/officeDocument/2006/relationships/image" Target="../media/image10.wmf"/><Relationship Id="rId59" Type="http://schemas.openxmlformats.org/officeDocument/2006/relationships/image" Target="../media/image4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75.bin"/><Relationship Id="rId26" Type="http://schemas.openxmlformats.org/officeDocument/2006/relationships/oleObject" Target="../embeddings/oleObject79.bin"/><Relationship Id="rId39" Type="http://schemas.openxmlformats.org/officeDocument/2006/relationships/image" Target="../media/image67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58.wmf"/><Relationship Id="rId34" Type="http://schemas.openxmlformats.org/officeDocument/2006/relationships/oleObject" Target="../embeddings/oleObject83.bin"/><Relationship Id="rId42" Type="http://schemas.openxmlformats.org/officeDocument/2006/relationships/image" Target="../media/image68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56.wmf"/><Relationship Id="rId25" Type="http://schemas.openxmlformats.org/officeDocument/2006/relationships/image" Target="../media/image60.wmf"/><Relationship Id="rId33" Type="http://schemas.openxmlformats.org/officeDocument/2006/relationships/image" Target="../media/image64.wmf"/><Relationship Id="rId38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4.bin"/><Relationship Id="rId20" Type="http://schemas.openxmlformats.org/officeDocument/2006/relationships/oleObject" Target="../embeddings/oleObject76.bin"/><Relationship Id="rId29" Type="http://schemas.openxmlformats.org/officeDocument/2006/relationships/image" Target="../media/image62.wmf"/><Relationship Id="rId41" Type="http://schemas.openxmlformats.org/officeDocument/2006/relationships/oleObject" Target="../embeddings/oleObject8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78.bin"/><Relationship Id="rId32" Type="http://schemas.openxmlformats.org/officeDocument/2006/relationships/oleObject" Target="../embeddings/oleObject82.bin"/><Relationship Id="rId37" Type="http://schemas.openxmlformats.org/officeDocument/2006/relationships/image" Target="../media/image66.wmf"/><Relationship Id="rId40" Type="http://schemas.openxmlformats.org/officeDocument/2006/relationships/oleObject" Target="../embeddings/oleObject86.bin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23" Type="http://schemas.openxmlformats.org/officeDocument/2006/relationships/image" Target="../media/image59.wmf"/><Relationship Id="rId28" Type="http://schemas.openxmlformats.org/officeDocument/2006/relationships/oleObject" Target="../embeddings/oleObject80.bin"/><Relationship Id="rId36" Type="http://schemas.openxmlformats.org/officeDocument/2006/relationships/oleObject" Target="../embeddings/oleObject84.bin"/><Relationship Id="rId10" Type="http://schemas.openxmlformats.org/officeDocument/2006/relationships/oleObject" Target="../embeddings/oleObject71.bin"/><Relationship Id="rId19" Type="http://schemas.openxmlformats.org/officeDocument/2006/relationships/image" Target="../media/image57.wmf"/><Relationship Id="rId31" Type="http://schemas.openxmlformats.org/officeDocument/2006/relationships/image" Target="../media/image63.wmf"/><Relationship Id="rId44" Type="http://schemas.openxmlformats.org/officeDocument/2006/relationships/image" Target="../media/image69.wmf"/><Relationship Id="rId4" Type="http://schemas.openxmlformats.org/officeDocument/2006/relationships/oleObject" Target="../embeddings/oleObject68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73.bin"/><Relationship Id="rId22" Type="http://schemas.openxmlformats.org/officeDocument/2006/relationships/oleObject" Target="../embeddings/oleObject77.bin"/><Relationship Id="rId27" Type="http://schemas.openxmlformats.org/officeDocument/2006/relationships/image" Target="../media/image61.wmf"/><Relationship Id="rId30" Type="http://schemas.openxmlformats.org/officeDocument/2006/relationships/oleObject" Target="../embeddings/oleObject81.bin"/><Relationship Id="rId35" Type="http://schemas.openxmlformats.org/officeDocument/2006/relationships/image" Target="../media/image65.wmf"/><Relationship Id="rId43" Type="http://schemas.openxmlformats.org/officeDocument/2006/relationships/oleObject" Target="../embeddings/oleObject8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13" Type="http://schemas.openxmlformats.org/officeDocument/2006/relationships/image" Target="../media/image74.wmf"/><Relationship Id="rId18" Type="http://schemas.openxmlformats.org/officeDocument/2006/relationships/oleObject" Target="../embeddings/oleObject96.bin"/><Relationship Id="rId26" Type="http://schemas.openxmlformats.org/officeDocument/2006/relationships/image" Target="../media/image80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78.wmf"/><Relationship Id="rId34" Type="http://schemas.openxmlformats.org/officeDocument/2006/relationships/oleObject" Target="../embeddings/oleObject105.bin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76.wmf"/><Relationship Id="rId25" Type="http://schemas.openxmlformats.org/officeDocument/2006/relationships/oleObject" Target="../embeddings/oleObject100.bin"/><Relationship Id="rId33" Type="http://schemas.openxmlformats.org/officeDocument/2006/relationships/image" Target="../media/image83.wmf"/><Relationship Id="rId38" Type="http://schemas.openxmlformats.org/officeDocument/2006/relationships/image" Target="../media/image8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29" Type="http://schemas.openxmlformats.org/officeDocument/2006/relationships/oleObject" Target="../embeddings/oleObject10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0.bin"/><Relationship Id="rId11" Type="http://schemas.openxmlformats.org/officeDocument/2006/relationships/image" Target="../media/image73.wmf"/><Relationship Id="rId24" Type="http://schemas.openxmlformats.org/officeDocument/2006/relationships/oleObject" Target="../embeddings/oleObject99.bin"/><Relationship Id="rId32" Type="http://schemas.openxmlformats.org/officeDocument/2006/relationships/oleObject" Target="../embeddings/oleObject104.bin"/><Relationship Id="rId37" Type="http://schemas.openxmlformats.org/officeDocument/2006/relationships/oleObject" Target="../embeddings/oleObject107.bin"/><Relationship Id="rId5" Type="http://schemas.openxmlformats.org/officeDocument/2006/relationships/image" Target="../media/image70.wmf"/><Relationship Id="rId15" Type="http://schemas.openxmlformats.org/officeDocument/2006/relationships/image" Target="../media/image75.wmf"/><Relationship Id="rId23" Type="http://schemas.openxmlformats.org/officeDocument/2006/relationships/image" Target="../media/image79.wmf"/><Relationship Id="rId28" Type="http://schemas.openxmlformats.org/officeDocument/2006/relationships/image" Target="../media/image81.wmf"/><Relationship Id="rId36" Type="http://schemas.openxmlformats.org/officeDocument/2006/relationships/oleObject" Target="../embeddings/oleObject106.bin"/><Relationship Id="rId10" Type="http://schemas.openxmlformats.org/officeDocument/2006/relationships/oleObject" Target="../embeddings/oleObject92.bin"/><Relationship Id="rId19" Type="http://schemas.openxmlformats.org/officeDocument/2006/relationships/image" Target="../media/image77.wmf"/><Relationship Id="rId31" Type="http://schemas.openxmlformats.org/officeDocument/2006/relationships/oleObject" Target="../embeddings/oleObject103.bin"/><Relationship Id="rId4" Type="http://schemas.openxmlformats.org/officeDocument/2006/relationships/oleObject" Target="../embeddings/oleObject89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Relationship Id="rId27" Type="http://schemas.openxmlformats.org/officeDocument/2006/relationships/oleObject" Target="../embeddings/oleObject101.bin"/><Relationship Id="rId30" Type="http://schemas.openxmlformats.org/officeDocument/2006/relationships/image" Target="../media/image82.wmf"/><Relationship Id="rId35" Type="http://schemas.openxmlformats.org/officeDocument/2006/relationships/image" Target="../media/image8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image" Target="../media/image73.wmf"/><Relationship Id="rId18" Type="http://schemas.openxmlformats.org/officeDocument/2006/relationships/oleObject" Target="../embeddings/oleObject115.bin"/><Relationship Id="rId26" Type="http://schemas.openxmlformats.org/officeDocument/2006/relationships/oleObject" Target="../embeddings/oleObject119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88.wmf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112.bin"/><Relationship Id="rId17" Type="http://schemas.openxmlformats.org/officeDocument/2006/relationships/image" Target="../media/image75.wmf"/><Relationship Id="rId25" Type="http://schemas.openxmlformats.org/officeDocument/2006/relationships/image" Target="../media/image9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4.bin"/><Relationship Id="rId20" Type="http://schemas.openxmlformats.org/officeDocument/2006/relationships/oleObject" Target="../embeddings/oleObject116.bin"/><Relationship Id="rId29" Type="http://schemas.openxmlformats.org/officeDocument/2006/relationships/oleObject" Target="../embeddings/oleObject12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9.bin"/><Relationship Id="rId11" Type="http://schemas.openxmlformats.org/officeDocument/2006/relationships/image" Target="../media/image72.wmf"/><Relationship Id="rId24" Type="http://schemas.openxmlformats.org/officeDocument/2006/relationships/oleObject" Target="../embeddings/oleObject118.bin"/><Relationship Id="rId32" Type="http://schemas.openxmlformats.org/officeDocument/2006/relationships/image" Target="../media/image93.wmf"/><Relationship Id="rId5" Type="http://schemas.openxmlformats.org/officeDocument/2006/relationships/image" Target="../media/image86.wmf"/><Relationship Id="rId15" Type="http://schemas.openxmlformats.org/officeDocument/2006/relationships/image" Target="../media/image74.wmf"/><Relationship Id="rId23" Type="http://schemas.openxmlformats.org/officeDocument/2006/relationships/image" Target="../media/image89.wmf"/><Relationship Id="rId28" Type="http://schemas.openxmlformats.org/officeDocument/2006/relationships/oleObject" Target="../embeddings/oleObject120.bin"/><Relationship Id="rId10" Type="http://schemas.openxmlformats.org/officeDocument/2006/relationships/oleObject" Target="../embeddings/oleObject111.bin"/><Relationship Id="rId19" Type="http://schemas.openxmlformats.org/officeDocument/2006/relationships/image" Target="../media/image87.wmf"/><Relationship Id="rId31" Type="http://schemas.openxmlformats.org/officeDocument/2006/relationships/oleObject" Target="../embeddings/oleObject122.bin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113.bin"/><Relationship Id="rId22" Type="http://schemas.openxmlformats.org/officeDocument/2006/relationships/oleObject" Target="../embeddings/oleObject117.bin"/><Relationship Id="rId27" Type="http://schemas.openxmlformats.org/officeDocument/2006/relationships/image" Target="../media/image91.wmf"/><Relationship Id="rId30" Type="http://schemas.openxmlformats.org/officeDocument/2006/relationships/image" Target="../media/image9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image" Target="../media/image97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126.bin"/><Relationship Id="rId17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8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96.wmf"/><Relationship Id="rId5" Type="http://schemas.openxmlformats.org/officeDocument/2006/relationships/image" Target="../media/image94.wmf"/><Relationship Id="rId15" Type="http://schemas.openxmlformats.org/officeDocument/2006/relationships/image" Target="../media/image98.wmf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23.bin"/><Relationship Id="rId9" Type="http://schemas.openxmlformats.org/officeDocument/2006/relationships/image" Target="../media/image95.wmf"/><Relationship Id="rId14" Type="http://schemas.openxmlformats.org/officeDocument/2006/relationships/oleObject" Target="../embeddings/oleObject1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Section 7.6</a:t>
            </a:r>
            <a:br>
              <a:rPr lang="en-CA" dirty="0"/>
            </a:br>
            <a:r>
              <a:rPr lang="en-CA" dirty="0"/>
              <a:t>Geometric Proofs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694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274638"/>
            <a:ext cx="7499350" cy="687387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CA" sz="3300" dirty="0">
                <a:solidFill>
                  <a:schemeClr val="tx2">
                    <a:satMod val="130000"/>
                  </a:schemeClr>
                </a:solidFill>
              </a:rPr>
              <a:t>Prove: </a:t>
            </a:r>
          </a:p>
        </p:txBody>
      </p:sp>
      <p:sp>
        <p:nvSpPr>
          <p:cNvPr id="4" name="Oval 3"/>
          <p:cNvSpPr/>
          <p:nvPr/>
        </p:nvSpPr>
        <p:spPr>
          <a:xfrm>
            <a:off x="814388" y="1362075"/>
            <a:ext cx="1979612" cy="1979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1765300" y="2305050"/>
            <a:ext cx="71438" cy="7143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50875" y="1274763"/>
            <a:ext cx="1787525" cy="22066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946150" y="3233738"/>
            <a:ext cx="2333625" cy="21907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1886744" y="1826419"/>
            <a:ext cx="1944687" cy="8413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-177800" y="2328863"/>
            <a:ext cx="1957388" cy="2905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90525" y="1254125"/>
          <a:ext cx="3175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1254125"/>
                        <a:ext cx="3175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720725" y="3390900"/>
          <a:ext cx="3175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3390900"/>
                        <a:ext cx="3175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3224213" y="3198813"/>
          <a:ext cx="3429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64880" imgH="177480" progId="Equation.DSMT4">
                  <p:embed/>
                </p:oleObj>
              </mc:Choice>
              <mc:Fallback>
                <p:oleObj name="Equation" r:id="rId8" imgW="164880" imgH="1774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213" y="3198813"/>
                        <a:ext cx="34290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2425700" y="973138"/>
          <a:ext cx="368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77480" imgH="164880" progId="Equation.DSMT4">
                  <p:embed/>
                </p:oleObj>
              </mc:Choice>
              <mc:Fallback>
                <p:oleObj name="Equation" r:id="rId10" imgW="177480" imgH="164880" progId="Equation.DSMT4">
                  <p:embed/>
                  <p:pic>
                    <p:nvPicPr>
                      <p:cNvPr id="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973138"/>
                        <a:ext cx="368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479550" y="2308225"/>
          <a:ext cx="2825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1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2308225"/>
                        <a:ext cx="282575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710113" y="746125"/>
            <a:ext cx="877887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Given:</a:t>
            </a:r>
          </a:p>
        </p:txBody>
      </p:sp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5737225" y="690563"/>
          <a:ext cx="25241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1447560" imgH="380880" progId="Equation.DSMT4">
                  <p:embed/>
                </p:oleObj>
              </mc:Choice>
              <mc:Fallback>
                <p:oleObj name="Equation" r:id="rId14" imgW="1447560" imgH="380880" progId="Equation.DSMT4">
                  <p:embed/>
                  <p:pic>
                    <p:nvPicPr>
                      <p:cNvPr id="1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690563"/>
                        <a:ext cx="25241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72013" y="1387475"/>
            <a:ext cx="8699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Prove:</a:t>
            </a:r>
          </a:p>
        </p:txBody>
      </p: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5611813" y="1481138"/>
          <a:ext cx="30003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447560" imgH="228600" progId="Equation.DSMT4">
                  <p:embed/>
                </p:oleObj>
              </mc:Choice>
              <mc:Fallback>
                <p:oleObj name="Equation" r:id="rId16" imgW="1447560" imgH="228600" progId="Equation.DSMT4">
                  <p:embed/>
                  <p:pic>
                    <p:nvPicPr>
                      <p:cNvPr id="1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1481138"/>
                        <a:ext cx="300037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008438" y="2636838"/>
          <a:ext cx="4967288" cy="3835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3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431">
                <a:tc>
                  <a:txBody>
                    <a:bodyPr/>
                    <a:lstStyle/>
                    <a:p>
                      <a:pPr algn="ctr"/>
                      <a:r>
                        <a:rPr lang="en-CA" sz="2300" dirty="0"/>
                        <a:t>Statement</a:t>
                      </a:r>
                    </a:p>
                  </a:txBody>
                  <a:tcPr marL="91436" marR="91436" marT="45725" marB="457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/>
                        <a:t>Reason</a:t>
                      </a:r>
                    </a:p>
                  </a:txBody>
                  <a:tcPr marL="91436" marR="91436" marT="45725" marB="45725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28" name="Straight Connector 27"/>
          <p:cNvCxnSpPr/>
          <p:nvPr/>
        </p:nvCxnSpPr>
        <p:spPr>
          <a:xfrm flipV="1">
            <a:off x="1689100" y="1265238"/>
            <a:ext cx="757238" cy="98425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V="1">
            <a:off x="2247107" y="1472406"/>
            <a:ext cx="685800" cy="287337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 flipV="1">
            <a:off x="1927225" y="3233738"/>
            <a:ext cx="1366838" cy="131762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V="1">
            <a:off x="2378075" y="2316163"/>
            <a:ext cx="1276350" cy="55245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21"/>
          <p:cNvGraphicFramePr>
            <a:graphicFrameLocks noChangeAspect="1"/>
          </p:cNvGraphicFramePr>
          <p:nvPr/>
        </p:nvGraphicFramePr>
        <p:xfrm>
          <a:off x="1914525" y="1050925"/>
          <a:ext cx="230188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126720" imgH="139680" progId="Equation.DSMT4">
                  <p:embed/>
                </p:oleObj>
              </mc:Choice>
              <mc:Fallback>
                <p:oleObj name="Equation" r:id="rId18" imgW="126720" imgH="139680" progId="Equation.DSMT4">
                  <p:embed/>
                  <p:pic>
                    <p:nvPicPr>
                      <p:cNvPr id="3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1050925"/>
                        <a:ext cx="230188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2"/>
          <p:cNvGraphicFramePr>
            <a:graphicFrameLocks noChangeAspect="1"/>
          </p:cNvGraphicFramePr>
          <p:nvPr/>
        </p:nvGraphicFramePr>
        <p:xfrm>
          <a:off x="2601913" y="1455738"/>
          <a:ext cx="23018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126720" imgH="139680" progId="Equation.DSMT4">
                  <p:embed/>
                </p:oleObj>
              </mc:Choice>
              <mc:Fallback>
                <p:oleObj name="Equation" r:id="rId20" imgW="126720" imgH="139680" progId="Equation.DSMT4">
                  <p:embed/>
                  <p:pic>
                    <p:nvPicPr>
                      <p:cNvPr id="3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1455738"/>
                        <a:ext cx="23018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5"/>
          <p:cNvGraphicFramePr>
            <a:graphicFrameLocks noChangeAspect="1"/>
          </p:cNvGraphicFramePr>
          <p:nvPr/>
        </p:nvGraphicFramePr>
        <p:xfrm>
          <a:off x="3043238" y="2405063"/>
          <a:ext cx="2540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1" imgW="139680" imgH="164880" progId="Equation.DSMT4">
                  <p:embed/>
                </p:oleObj>
              </mc:Choice>
              <mc:Fallback>
                <p:oleObj name="Equation" r:id="rId21" imgW="139680" imgH="164880" progId="Equation.DSMT4">
                  <p:embed/>
                  <p:pic>
                    <p:nvPicPr>
                      <p:cNvPr id="3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3238" y="2405063"/>
                        <a:ext cx="254000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6"/>
          <p:cNvGraphicFramePr>
            <a:graphicFrameLocks noChangeAspect="1"/>
          </p:cNvGraphicFramePr>
          <p:nvPr/>
        </p:nvGraphicFramePr>
        <p:xfrm>
          <a:off x="2551113" y="3330575"/>
          <a:ext cx="2540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139680" imgH="164880" progId="Equation.DSMT4">
                  <p:embed/>
                </p:oleObj>
              </mc:Choice>
              <mc:Fallback>
                <p:oleObj name="Equation" r:id="rId23" imgW="139680" imgH="164880" progId="Equation.DSMT4">
                  <p:embed/>
                  <p:pic>
                    <p:nvPicPr>
                      <p:cNvPr id="3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3" y="3330575"/>
                        <a:ext cx="2540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01775" y="1031875"/>
          <a:ext cx="342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4" imgW="164880" imgH="164880" progId="Equation.DSMT4">
                  <p:embed/>
                </p:oleObj>
              </mc:Choice>
              <mc:Fallback>
                <p:oleObj name="Equation" r:id="rId24" imgW="164880" imgH="16488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775" y="1031875"/>
                        <a:ext cx="342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457200" y="2225675"/>
          <a:ext cx="342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6" imgW="164880" imgH="164880" progId="Equation.DSMT4">
                  <p:embed/>
                </p:oleObj>
              </mc:Choice>
              <mc:Fallback>
                <p:oleObj name="Equation" r:id="rId26" imgW="164880" imgH="164880" progId="Equation.DSMT4">
                  <p:embed/>
                  <p:pic>
                    <p:nvPicPr>
                      <p:cNvPr id="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25675"/>
                        <a:ext cx="3429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5"/>
          <p:cNvGraphicFramePr>
            <a:graphicFrameLocks noChangeAspect="1"/>
          </p:cNvGraphicFramePr>
          <p:nvPr/>
        </p:nvGraphicFramePr>
        <p:xfrm>
          <a:off x="1808163" y="3375025"/>
          <a:ext cx="3429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28" imgW="164880" imgH="177480" progId="Equation.DSMT4">
                  <p:embed/>
                </p:oleObj>
              </mc:Choice>
              <mc:Fallback>
                <p:oleObj name="Equation" r:id="rId28" imgW="164880" imgH="177480" progId="Equation.DSMT4">
                  <p:embed/>
                  <p:pic>
                    <p:nvPicPr>
                      <p:cNvPr id="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8163" y="3375025"/>
                        <a:ext cx="3429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5"/>
          <p:cNvGraphicFramePr>
            <a:graphicFrameLocks noChangeAspect="1"/>
          </p:cNvGraphicFramePr>
          <p:nvPr/>
        </p:nvGraphicFramePr>
        <p:xfrm>
          <a:off x="2692400" y="1743075"/>
          <a:ext cx="39528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0" imgW="190440" imgH="164880" progId="Equation.DSMT4">
                  <p:embed/>
                </p:oleObj>
              </mc:Choice>
              <mc:Fallback>
                <p:oleObj name="Equation" r:id="rId30" imgW="190440" imgH="164880" progId="Equation.DSMT4">
                  <p:embed/>
                  <p:pic>
                    <p:nvPicPr>
                      <p:cNvPr id="4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1743075"/>
                        <a:ext cx="395288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8"/>
          <p:cNvGraphicFramePr>
            <a:graphicFrameLocks noChangeAspect="1"/>
          </p:cNvGraphicFramePr>
          <p:nvPr/>
        </p:nvGraphicFramePr>
        <p:xfrm>
          <a:off x="4519613" y="3197225"/>
          <a:ext cx="14224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2" imgW="685800" imgH="164880" progId="Equation.DSMT4">
                  <p:embed/>
                </p:oleObj>
              </mc:Choice>
              <mc:Fallback>
                <p:oleObj name="Equation" r:id="rId32" imgW="685800" imgH="164880" progId="Equation.DSMT4">
                  <p:embed/>
                  <p:pic>
                    <p:nvPicPr>
                      <p:cNvPr id="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3197225"/>
                        <a:ext cx="14224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8"/>
          <p:cNvGraphicFramePr>
            <a:graphicFrameLocks noChangeAspect="1"/>
          </p:cNvGraphicFramePr>
          <p:nvPr/>
        </p:nvGraphicFramePr>
        <p:xfrm>
          <a:off x="6408738" y="3208338"/>
          <a:ext cx="27193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4" imgW="1625400" imgH="215640" progId="Equation.DSMT4">
                  <p:embed/>
                </p:oleObj>
              </mc:Choice>
              <mc:Fallback>
                <p:oleObj name="Equation" r:id="rId34" imgW="1625400" imgH="215640" progId="Equation.DSMT4">
                  <p:embed/>
                  <p:pic>
                    <p:nvPicPr>
                      <p:cNvPr id="4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8738" y="3208338"/>
                        <a:ext cx="2719387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8"/>
          <p:cNvGraphicFramePr>
            <a:graphicFrameLocks noChangeAspect="1"/>
          </p:cNvGraphicFramePr>
          <p:nvPr/>
        </p:nvGraphicFramePr>
        <p:xfrm>
          <a:off x="4518025" y="3684588"/>
          <a:ext cx="14478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6" imgW="698400" imgH="177480" progId="Equation.DSMT4">
                  <p:embed/>
                </p:oleObj>
              </mc:Choice>
              <mc:Fallback>
                <p:oleObj name="Equation" r:id="rId36" imgW="698400" imgH="177480" progId="Equation.DSMT4">
                  <p:embed/>
                  <p:pic>
                    <p:nvPicPr>
                      <p:cNvPr id="4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8025" y="3684588"/>
                        <a:ext cx="14478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8"/>
          <p:cNvGraphicFramePr>
            <a:graphicFrameLocks noChangeAspect="1"/>
          </p:cNvGraphicFramePr>
          <p:nvPr/>
        </p:nvGraphicFramePr>
        <p:xfrm>
          <a:off x="6419850" y="3708400"/>
          <a:ext cx="27193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8" imgW="1625400" imgH="215640" progId="Equation.DSMT4">
                  <p:embed/>
                </p:oleObj>
              </mc:Choice>
              <mc:Fallback>
                <p:oleObj name="Equation" r:id="rId38" imgW="1625400" imgH="215640" progId="Equation.DSMT4">
                  <p:embed/>
                  <p:pic>
                    <p:nvPicPr>
                      <p:cNvPr id="4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3708400"/>
                        <a:ext cx="2719388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8"/>
          <p:cNvGraphicFramePr>
            <a:graphicFrameLocks noChangeAspect="1"/>
          </p:cNvGraphicFramePr>
          <p:nvPr/>
        </p:nvGraphicFramePr>
        <p:xfrm>
          <a:off x="4540250" y="4168775"/>
          <a:ext cx="13938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9" imgW="672840" imgH="177480" progId="Equation.DSMT4">
                  <p:embed/>
                </p:oleObj>
              </mc:Choice>
              <mc:Fallback>
                <p:oleObj name="Equation" r:id="rId39" imgW="672840" imgH="177480" progId="Equation.DSMT4">
                  <p:embed/>
                  <p:pic>
                    <p:nvPicPr>
                      <p:cNvPr id="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0" y="4168775"/>
                        <a:ext cx="13938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8"/>
          <p:cNvGraphicFramePr>
            <a:graphicFrameLocks noChangeAspect="1"/>
          </p:cNvGraphicFramePr>
          <p:nvPr/>
        </p:nvGraphicFramePr>
        <p:xfrm>
          <a:off x="6415088" y="4192588"/>
          <a:ext cx="27193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1" imgW="1625400" imgH="215640" progId="Equation.DSMT4">
                  <p:embed/>
                </p:oleObj>
              </mc:Choice>
              <mc:Fallback>
                <p:oleObj name="Equation" r:id="rId41" imgW="1625400" imgH="215640" progId="Equation.DSMT4">
                  <p:embed/>
                  <p:pic>
                    <p:nvPicPr>
                      <p:cNvPr id="4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5088" y="4192588"/>
                        <a:ext cx="2719387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Connector 51"/>
          <p:cNvCxnSpPr/>
          <p:nvPr/>
        </p:nvCxnSpPr>
        <p:spPr>
          <a:xfrm rot="16200000" flipH="1">
            <a:off x="385762" y="2908301"/>
            <a:ext cx="993775" cy="158750"/>
          </a:xfrm>
          <a:prstGeom prst="line">
            <a:avLst/>
          </a:prstGeom>
          <a:ln w="539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 flipV="1">
            <a:off x="946150" y="3373438"/>
            <a:ext cx="962025" cy="95250"/>
          </a:xfrm>
          <a:prstGeom prst="line">
            <a:avLst/>
          </a:prstGeom>
          <a:ln w="539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Object 25"/>
          <p:cNvGraphicFramePr>
            <a:graphicFrameLocks noChangeAspect="1"/>
          </p:cNvGraphicFramePr>
          <p:nvPr/>
        </p:nvGraphicFramePr>
        <p:xfrm>
          <a:off x="1284288" y="3522663"/>
          <a:ext cx="230187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2" imgW="126720" imgH="126720" progId="Equation.DSMT4">
                  <p:embed/>
                </p:oleObj>
              </mc:Choice>
              <mc:Fallback>
                <p:oleObj name="Equation" r:id="rId42" imgW="126720" imgH="126720" progId="Equation.DSMT4">
                  <p:embed/>
                  <p:pic>
                    <p:nvPicPr>
                      <p:cNvPr id="5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3522663"/>
                        <a:ext cx="230187" cy="23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6"/>
          <p:cNvGraphicFramePr>
            <a:graphicFrameLocks noChangeAspect="1"/>
          </p:cNvGraphicFramePr>
          <p:nvPr/>
        </p:nvGraphicFramePr>
        <p:xfrm>
          <a:off x="617538" y="2806700"/>
          <a:ext cx="230187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4" imgW="126720" imgH="126720" progId="Equation.DSMT4">
                  <p:embed/>
                </p:oleObj>
              </mc:Choice>
              <mc:Fallback>
                <p:oleObj name="Equation" r:id="rId44" imgW="126720" imgH="126720" progId="Equation.DSMT4">
                  <p:embed/>
                  <p:pic>
                    <p:nvPicPr>
                      <p:cNvPr id="5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2806700"/>
                        <a:ext cx="230187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8"/>
          <p:cNvGraphicFramePr>
            <a:graphicFrameLocks noChangeAspect="1"/>
          </p:cNvGraphicFramePr>
          <p:nvPr/>
        </p:nvGraphicFramePr>
        <p:xfrm>
          <a:off x="4551363" y="4633913"/>
          <a:ext cx="139382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6" imgW="672840" imgH="164880" progId="Equation.DSMT4">
                  <p:embed/>
                </p:oleObj>
              </mc:Choice>
              <mc:Fallback>
                <p:oleObj name="Equation" r:id="rId46" imgW="672840" imgH="164880" progId="Equation.DSMT4">
                  <p:embed/>
                  <p:pic>
                    <p:nvPicPr>
                      <p:cNvPr id="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4633913"/>
                        <a:ext cx="1393825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8"/>
          <p:cNvGraphicFramePr>
            <a:graphicFrameLocks noChangeAspect="1"/>
          </p:cNvGraphicFramePr>
          <p:nvPr/>
        </p:nvGraphicFramePr>
        <p:xfrm>
          <a:off x="6426200" y="4645025"/>
          <a:ext cx="27193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48" imgW="1625400" imgH="215640" progId="Equation.DSMT4">
                  <p:embed/>
                </p:oleObj>
              </mc:Choice>
              <mc:Fallback>
                <p:oleObj name="Equation" r:id="rId48" imgW="1625400" imgH="215640" progId="Equation.DSMT4">
                  <p:embed/>
                  <p:pic>
                    <p:nvPicPr>
                      <p:cNvPr id="5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6200" y="4645025"/>
                        <a:ext cx="2719388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Connector 61"/>
          <p:cNvCxnSpPr/>
          <p:nvPr/>
        </p:nvCxnSpPr>
        <p:spPr>
          <a:xfrm flipV="1">
            <a:off x="627063" y="1362075"/>
            <a:ext cx="1049337" cy="138113"/>
          </a:xfrm>
          <a:prstGeom prst="line">
            <a:avLst/>
          </a:prstGeom>
          <a:ln w="539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 flipV="1">
            <a:off x="211932" y="1897856"/>
            <a:ext cx="1033462" cy="161925"/>
          </a:xfrm>
          <a:prstGeom prst="line">
            <a:avLst/>
          </a:prstGeom>
          <a:ln w="539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21"/>
          <p:cNvGraphicFramePr>
            <a:graphicFrameLocks noChangeAspect="1"/>
          </p:cNvGraphicFramePr>
          <p:nvPr/>
        </p:nvGraphicFramePr>
        <p:xfrm>
          <a:off x="903288" y="1182688"/>
          <a:ext cx="27622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49" imgW="152280" imgH="139680" progId="Equation.DSMT4">
                  <p:embed/>
                </p:oleObj>
              </mc:Choice>
              <mc:Fallback>
                <p:oleObj name="Equation" r:id="rId49" imgW="152280" imgH="139680" progId="Equation.DSMT4">
                  <p:embed/>
                  <p:pic>
                    <p:nvPicPr>
                      <p:cNvPr id="6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1182688"/>
                        <a:ext cx="276225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22"/>
          <p:cNvGraphicFramePr>
            <a:graphicFrameLocks noChangeAspect="1"/>
          </p:cNvGraphicFramePr>
          <p:nvPr/>
        </p:nvGraphicFramePr>
        <p:xfrm>
          <a:off x="449263" y="1730375"/>
          <a:ext cx="27622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51" imgW="152280" imgH="139680" progId="Equation.DSMT4">
                  <p:embed/>
                </p:oleObj>
              </mc:Choice>
              <mc:Fallback>
                <p:oleObj name="Equation" r:id="rId51" imgW="152280" imgH="139680" progId="Equation.DSMT4">
                  <p:embed/>
                  <p:pic>
                    <p:nvPicPr>
                      <p:cNvPr id="6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730375"/>
                        <a:ext cx="276225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8"/>
          <p:cNvGraphicFramePr>
            <a:graphicFrameLocks noChangeAspect="1"/>
          </p:cNvGraphicFramePr>
          <p:nvPr/>
        </p:nvGraphicFramePr>
        <p:xfrm>
          <a:off x="233363" y="4127500"/>
          <a:ext cx="16319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3" imgW="787320" imgH="228600" progId="Equation.DSMT4">
                  <p:embed/>
                </p:oleObj>
              </mc:Choice>
              <mc:Fallback>
                <p:oleObj name="Equation" r:id="rId53" imgW="787320" imgH="228600" progId="Equation.DSMT4">
                  <p:embed/>
                  <p:pic>
                    <p:nvPicPr>
                      <p:cNvPr id="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4127500"/>
                        <a:ext cx="16319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155575" y="4732338"/>
          <a:ext cx="712788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5" imgW="393480" imgH="152280" progId="Equation.DSMT4">
                  <p:embed/>
                </p:oleObj>
              </mc:Choice>
              <mc:Fallback>
                <p:oleObj name="Equation" r:id="rId55" imgW="393480" imgH="152280" progId="Equation.DSMT4">
                  <p:embed/>
                  <p:pic>
                    <p:nvPicPr>
                      <p:cNvPr id="10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4732338"/>
                        <a:ext cx="712788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22"/>
          <p:cNvGraphicFramePr>
            <a:graphicFrameLocks noChangeAspect="1"/>
          </p:cNvGraphicFramePr>
          <p:nvPr/>
        </p:nvGraphicFramePr>
        <p:xfrm>
          <a:off x="1009650" y="4748213"/>
          <a:ext cx="69056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7" imgW="380880" imgH="177480" progId="Equation.DSMT4">
                  <p:embed/>
                </p:oleObj>
              </mc:Choice>
              <mc:Fallback>
                <p:oleObj name="Equation" r:id="rId57" imgW="380880" imgH="177480" progId="Equation.DSMT4">
                  <p:embed/>
                  <p:pic>
                    <p:nvPicPr>
                      <p:cNvPr id="6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4748213"/>
                        <a:ext cx="690563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8"/>
          <p:cNvGraphicFramePr>
            <a:graphicFrameLocks noChangeAspect="1"/>
          </p:cNvGraphicFramePr>
          <p:nvPr/>
        </p:nvGraphicFramePr>
        <p:xfrm>
          <a:off x="2011363" y="4111625"/>
          <a:ext cx="1370012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59" imgW="660240" imgH="228600" progId="Equation.DSMT4">
                  <p:embed/>
                </p:oleObj>
              </mc:Choice>
              <mc:Fallback>
                <p:oleObj name="Equation" r:id="rId59" imgW="660240" imgH="228600" progId="Equation.DSMT4">
                  <p:embed/>
                  <p:pic>
                    <p:nvPicPr>
                      <p:cNvPr id="6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4111625"/>
                        <a:ext cx="1370012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22"/>
          <p:cNvGraphicFramePr>
            <a:graphicFrameLocks noChangeAspect="1"/>
          </p:cNvGraphicFramePr>
          <p:nvPr/>
        </p:nvGraphicFramePr>
        <p:xfrm>
          <a:off x="1995488" y="4770438"/>
          <a:ext cx="71278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61" imgW="393480" imgH="152280" progId="Equation.DSMT4">
                  <p:embed/>
                </p:oleObj>
              </mc:Choice>
              <mc:Fallback>
                <p:oleObj name="Equation" r:id="rId61" imgW="393480" imgH="152280" progId="Equation.DSMT4">
                  <p:embed/>
                  <p:pic>
                    <p:nvPicPr>
                      <p:cNvPr id="6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4770438"/>
                        <a:ext cx="712787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2"/>
          <p:cNvGraphicFramePr>
            <a:graphicFrameLocks noChangeAspect="1"/>
          </p:cNvGraphicFramePr>
          <p:nvPr/>
        </p:nvGraphicFramePr>
        <p:xfrm>
          <a:off x="2860675" y="4772025"/>
          <a:ext cx="66833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63" imgW="368280" imgH="177480" progId="Equation.DSMT4">
                  <p:embed/>
                </p:oleObj>
              </mc:Choice>
              <mc:Fallback>
                <p:oleObj name="Equation" r:id="rId63" imgW="368280" imgH="177480" progId="Equation.DSMT4">
                  <p:embed/>
                  <p:pic>
                    <p:nvPicPr>
                      <p:cNvPr id="7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4772025"/>
                        <a:ext cx="66833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8"/>
          <p:cNvGraphicFramePr>
            <a:graphicFrameLocks noChangeAspect="1"/>
          </p:cNvGraphicFramePr>
          <p:nvPr/>
        </p:nvGraphicFramePr>
        <p:xfrm>
          <a:off x="4067175" y="5151438"/>
          <a:ext cx="23876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65" imgW="1447560" imgH="228600" progId="Equation.DSMT4">
                  <p:embed/>
                </p:oleObj>
              </mc:Choice>
              <mc:Fallback>
                <p:oleObj name="Equation" r:id="rId65" imgW="1447560" imgH="228600" progId="Equation.DSMT4">
                  <p:embed/>
                  <p:pic>
                    <p:nvPicPr>
                      <p:cNvPr id="7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151438"/>
                        <a:ext cx="23876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8"/>
          <p:cNvGraphicFramePr>
            <a:graphicFrameLocks noChangeAspect="1"/>
          </p:cNvGraphicFramePr>
          <p:nvPr/>
        </p:nvGraphicFramePr>
        <p:xfrm>
          <a:off x="6626225" y="5146675"/>
          <a:ext cx="21780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66" imgW="1320480" imgH="215640" progId="Equation.DSMT4">
                  <p:embed/>
                </p:oleObj>
              </mc:Choice>
              <mc:Fallback>
                <p:oleObj name="Equation" r:id="rId66" imgW="1320480" imgH="215640" progId="Equation.DSMT4">
                  <p:embed/>
                  <p:pic>
                    <p:nvPicPr>
                      <p:cNvPr id="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6225" y="5146675"/>
                        <a:ext cx="21780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276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59049" y="1771650"/>
            <a:ext cx="1979612" cy="1979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1509961" y="2714625"/>
            <a:ext cx="71438" cy="71438"/>
          </a:xfrm>
          <a:prstGeom prst="ellips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95536" y="1684338"/>
            <a:ext cx="1787525" cy="22066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95561" y="3643313"/>
            <a:ext cx="2428875" cy="24288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1631405" y="2235994"/>
            <a:ext cx="1944687" cy="8413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5" idx="4"/>
          </p:cNvCxnSpPr>
          <p:nvPr/>
        </p:nvCxnSpPr>
        <p:spPr>
          <a:xfrm rot="5400000">
            <a:off x="1313111" y="1916113"/>
            <a:ext cx="1101725" cy="6381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5" idx="5"/>
          </p:cNvCxnSpPr>
          <p:nvPr/>
        </p:nvCxnSpPr>
        <p:spPr>
          <a:xfrm rot="10800000">
            <a:off x="1570286" y="2774950"/>
            <a:ext cx="1454150" cy="8540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26589"/>
              </p:ext>
            </p:extLst>
          </p:nvPr>
        </p:nvGraphicFramePr>
        <p:xfrm>
          <a:off x="1192461" y="1427163"/>
          <a:ext cx="3175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461" y="1427163"/>
                        <a:ext cx="317500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609002"/>
              </p:ext>
            </p:extLst>
          </p:nvPr>
        </p:nvGraphicFramePr>
        <p:xfrm>
          <a:off x="1459161" y="3736975"/>
          <a:ext cx="3175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161" y="3736975"/>
                        <a:ext cx="3175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904120"/>
              </p:ext>
            </p:extLst>
          </p:nvPr>
        </p:nvGraphicFramePr>
        <p:xfrm>
          <a:off x="2968874" y="3592513"/>
          <a:ext cx="3429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64880" imgH="177480" progId="Equation.DSMT4">
                  <p:embed/>
                </p:oleObj>
              </mc:Choice>
              <mc:Fallback>
                <p:oleObj name="Equation" r:id="rId8" imgW="164880" imgH="17748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874" y="3592513"/>
                        <a:ext cx="34290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654023"/>
              </p:ext>
            </p:extLst>
          </p:nvPr>
        </p:nvGraphicFramePr>
        <p:xfrm>
          <a:off x="2170361" y="1382713"/>
          <a:ext cx="368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77480" imgH="164880" progId="Equation.DSMT4">
                  <p:embed/>
                </p:oleObj>
              </mc:Choice>
              <mc:Fallback>
                <p:oleObj name="Equation" r:id="rId10" imgW="177480" imgH="16488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361" y="1382713"/>
                        <a:ext cx="3683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637826"/>
              </p:ext>
            </p:extLst>
          </p:nvPr>
        </p:nvGraphicFramePr>
        <p:xfrm>
          <a:off x="1224211" y="2717800"/>
          <a:ext cx="2825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211" y="2717800"/>
                        <a:ext cx="282575" cy="30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156324" y="871538"/>
            <a:ext cx="877887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Given: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389775"/>
              </p:ext>
            </p:extLst>
          </p:nvPr>
        </p:nvGraphicFramePr>
        <p:xfrm>
          <a:off x="5050086" y="890588"/>
          <a:ext cx="13414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647640" imgH="203040" progId="Equation.DSMT4">
                  <p:embed/>
                </p:oleObj>
              </mc:Choice>
              <mc:Fallback>
                <p:oleObj name="Equation" r:id="rId14" imgW="647640" imgH="203040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086" y="890588"/>
                        <a:ext cx="134143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149974" y="1371600"/>
            <a:ext cx="8699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latin typeface="Gill Sans MT" pitchFamily="34" charset="0"/>
              </a:rPr>
              <a:t>Prove:</a:t>
            </a:r>
          </a:p>
        </p:txBody>
      </p:sp>
      <p:graphicFrame>
        <p:nvGraphicFramePr>
          <p:cNvPr id="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400984"/>
              </p:ext>
            </p:extLst>
          </p:nvPr>
        </p:nvGraphicFramePr>
        <p:xfrm>
          <a:off x="5038974" y="1320800"/>
          <a:ext cx="186848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901440" imgH="215640" progId="Equation.DSMT4">
                  <p:embed/>
                </p:oleObj>
              </mc:Choice>
              <mc:Fallback>
                <p:oleObj name="Equation" r:id="rId16" imgW="901440" imgH="215640" progId="Equation.DSMT4">
                  <p:embed/>
                  <p:pic>
                    <p:nvPicPr>
                      <p:cNvPr id="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974" y="1320800"/>
                        <a:ext cx="186848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539552" y="325215"/>
            <a:ext cx="7499350" cy="8715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Challenge:</a:t>
            </a:r>
          </a:p>
        </p:txBody>
      </p:sp>
      <p:cxnSp>
        <p:nvCxnSpPr>
          <p:cNvPr id="31" name="Straight Connector 30"/>
          <p:cNvCxnSpPr>
            <a:stCxn id="5" idx="0"/>
          </p:cNvCxnSpPr>
          <p:nvPr/>
        </p:nvCxnSpPr>
        <p:spPr>
          <a:xfrm rot="16200000" flipV="1">
            <a:off x="1027361" y="2197100"/>
            <a:ext cx="923925" cy="111125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283632"/>
              </p:ext>
            </p:extLst>
          </p:nvPr>
        </p:nvGraphicFramePr>
        <p:xfrm>
          <a:off x="1225799" y="2216150"/>
          <a:ext cx="263525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126720" imgH="126720" progId="Equation.DSMT4">
                  <p:embed/>
                </p:oleObj>
              </mc:Choice>
              <mc:Fallback>
                <p:oleObj name="Equation" r:id="rId18" imgW="126720" imgH="126720" progId="Equation.DSMT4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799" y="2216150"/>
                        <a:ext cx="263525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Connector 35"/>
          <p:cNvCxnSpPr/>
          <p:nvPr/>
        </p:nvCxnSpPr>
        <p:spPr>
          <a:xfrm rot="16200000" flipV="1">
            <a:off x="1133724" y="3205162"/>
            <a:ext cx="952500" cy="104775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76617"/>
              </p:ext>
            </p:extLst>
          </p:nvPr>
        </p:nvGraphicFramePr>
        <p:xfrm>
          <a:off x="1349624" y="3206750"/>
          <a:ext cx="263525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126720" imgH="126720" progId="Equation.DSMT4">
                  <p:embed/>
                </p:oleObj>
              </mc:Choice>
              <mc:Fallback>
                <p:oleObj name="Equation" r:id="rId20" imgW="126720" imgH="126720" progId="Equation.DSMT4">
                  <p:embed/>
                  <p:pic>
                    <p:nvPicPr>
                      <p:cNvPr id="3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624" y="3206750"/>
                        <a:ext cx="263525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/>
          <p:cNvCxnSpPr>
            <a:stCxn id="5" idx="6"/>
          </p:cNvCxnSpPr>
          <p:nvPr/>
        </p:nvCxnSpPr>
        <p:spPr>
          <a:xfrm flipV="1">
            <a:off x="1581399" y="2371725"/>
            <a:ext cx="881062" cy="377825"/>
          </a:xfrm>
          <a:prstGeom prst="lin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458936"/>
              </p:ext>
            </p:extLst>
          </p:nvPr>
        </p:nvGraphicFramePr>
        <p:xfrm>
          <a:off x="2016374" y="2511425"/>
          <a:ext cx="263525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1" imgW="126720" imgH="126720" progId="Equation.DSMT4">
                  <p:embed/>
                </p:oleObj>
              </mc:Choice>
              <mc:Fallback>
                <p:oleObj name="Equation" r:id="rId21" imgW="126720" imgH="126720" progId="Equation.DSMT4">
                  <p:embed/>
                  <p:pic>
                    <p:nvPicPr>
                      <p:cNvPr id="4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374" y="2511425"/>
                        <a:ext cx="263525" cy="26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71482"/>
              </p:ext>
            </p:extLst>
          </p:nvPr>
        </p:nvGraphicFramePr>
        <p:xfrm>
          <a:off x="2449761" y="2151063"/>
          <a:ext cx="29845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2" imgW="164880" imgH="164880" progId="Equation.DSMT4">
                  <p:embed/>
                </p:oleObj>
              </mc:Choice>
              <mc:Fallback>
                <p:oleObj name="Equation" r:id="rId22" imgW="164880" imgH="164880" progId="Equation.DSMT4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761" y="2151063"/>
                        <a:ext cx="298450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5658"/>
              </p:ext>
            </p:extLst>
          </p:nvPr>
        </p:nvGraphicFramePr>
        <p:xfrm>
          <a:off x="3454649" y="2636838"/>
          <a:ext cx="4967288" cy="3835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3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431">
                <a:tc>
                  <a:txBody>
                    <a:bodyPr/>
                    <a:lstStyle/>
                    <a:p>
                      <a:pPr algn="ctr"/>
                      <a:r>
                        <a:rPr lang="en-CA" sz="2300" dirty="0"/>
                        <a:t>Statement</a:t>
                      </a:r>
                    </a:p>
                  </a:txBody>
                  <a:tcPr marL="91436" marR="91436" marT="45725" marB="457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/>
                        <a:t>Reason</a:t>
                      </a:r>
                    </a:p>
                  </a:txBody>
                  <a:tcPr marL="91436" marR="91436" marT="45725" marB="45725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138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36" marR="91436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50" name="Straight Connector 49"/>
          <p:cNvCxnSpPr/>
          <p:nvPr/>
        </p:nvCxnSpPr>
        <p:spPr>
          <a:xfrm flipV="1">
            <a:off x="1433761" y="1674813"/>
            <a:ext cx="757238" cy="98425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V="1">
            <a:off x="1991768" y="1881981"/>
            <a:ext cx="685800" cy="287337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 flipV="1">
            <a:off x="1671886" y="3643313"/>
            <a:ext cx="1366838" cy="131762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V="1">
            <a:off x="2122736" y="2725738"/>
            <a:ext cx="1276350" cy="552450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24776"/>
              </p:ext>
            </p:extLst>
          </p:nvPr>
        </p:nvGraphicFramePr>
        <p:xfrm>
          <a:off x="3435599" y="3235325"/>
          <a:ext cx="26479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4" imgW="1447560" imgH="177480" progId="Equation.DSMT4">
                  <p:embed/>
                </p:oleObj>
              </mc:Choice>
              <mc:Fallback>
                <p:oleObj name="Equation" r:id="rId24" imgW="1447560" imgH="177480" progId="Equation.DSMT4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599" y="3235325"/>
                        <a:ext cx="264795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67931"/>
              </p:ext>
            </p:extLst>
          </p:nvPr>
        </p:nvGraphicFramePr>
        <p:xfrm>
          <a:off x="6281986" y="3236913"/>
          <a:ext cx="199866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6" imgW="1091880" imgH="203040" progId="Equation.DSMT4">
                  <p:embed/>
                </p:oleObj>
              </mc:Choice>
              <mc:Fallback>
                <p:oleObj name="Equation" r:id="rId26" imgW="1091880" imgH="203040" progId="Equation.DSMT4">
                  <p:embed/>
                  <p:pic>
                    <p:nvPicPr>
                      <p:cNvPr id="10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986" y="3236913"/>
                        <a:ext cx="199866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097804"/>
              </p:ext>
            </p:extLst>
          </p:nvPr>
        </p:nvGraphicFramePr>
        <p:xfrm>
          <a:off x="3695949" y="3673475"/>
          <a:ext cx="192881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8" imgW="1054080" imgH="177480" progId="Equation.DSMT4">
                  <p:embed/>
                </p:oleObj>
              </mc:Choice>
              <mc:Fallback>
                <p:oleObj name="Equation" r:id="rId28" imgW="1054080" imgH="177480" progId="Equation.DSMT4">
                  <p:embed/>
                  <p:pic>
                    <p:nvPicPr>
                      <p:cNvPr id="10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949" y="3673475"/>
                        <a:ext cx="192881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692539"/>
              </p:ext>
            </p:extLst>
          </p:nvPr>
        </p:nvGraphicFramePr>
        <p:xfrm>
          <a:off x="6377236" y="3716338"/>
          <a:ext cx="15335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0" imgW="838080" imgH="177480" progId="Equation.DSMT4">
                  <p:embed/>
                </p:oleObj>
              </mc:Choice>
              <mc:Fallback>
                <p:oleObj name="Equation" r:id="rId30" imgW="838080" imgH="177480" progId="Equation.DSMT4">
                  <p:embed/>
                  <p:pic>
                    <p:nvPicPr>
                      <p:cNvPr id="10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7236" y="3716338"/>
                        <a:ext cx="15335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600684"/>
              </p:ext>
            </p:extLst>
          </p:nvPr>
        </p:nvGraphicFramePr>
        <p:xfrm>
          <a:off x="3724524" y="4141788"/>
          <a:ext cx="18589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2" imgW="1015920" imgH="177480" progId="Equation.DSMT4">
                  <p:embed/>
                </p:oleObj>
              </mc:Choice>
              <mc:Fallback>
                <p:oleObj name="Equation" r:id="rId32" imgW="1015920" imgH="177480" progId="Equation.DSMT4">
                  <p:embed/>
                  <p:pic>
                    <p:nvPicPr>
                      <p:cNvPr id="10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524" y="4141788"/>
                        <a:ext cx="185896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223178"/>
              </p:ext>
            </p:extLst>
          </p:nvPr>
        </p:nvGraphicFramePr>
        <p:xfrm>
          <a:off x="6388349" y="4183063"/>
          <a:ext cx="15335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4" imgW="838080" imgH="177480" progId="Equation.DSMT4">
                  <p:embed/>
                </p:oleObj>
              </mc:Choice>
              <mc:Fallback>
                <p:oleObj name="Equation" r:id="rId34" imgW="838080" imgH="177480" progId="Equation.DSMT4">
                  <p:embed/>
                  <p:pic>
                    <p:nvPicPr>
                      <p:cNvPr id="10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349" y="4183063"/>
                        <a:ext cx="15335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146814"/>
              </p:ext>
            </p:extLst>
          </p:nvPr>
        </p:nvGraphicFramePr>
        <p:xfrm>
          <a:off x="3635624" y="4625975"/>
          <a:ext cx="20923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5" imgW="1143000" imgH="177480" progId="Equation.DSMT4">
                  <p:embed/>
                </p:oleObj>
              </mc:Choice>
              <mc:Fallback>
                <p:oleObj name="Equation" r:id="rId35" imgW="1143000" imgH="177480" progId="Equation.DSMT4">
                  <p:embed/>
                  <p:pic>
                    <p:nvPicPr>
                      <p:cNvPr id="10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624" y="4625975"/>
                        <a:ext cx="20923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45170"/>
              </p:ext>
            </p:extLst>
          </p:nvPr>
        </p:nvGraphicFramePr>
        <p:xfrm>
          <a:off x="6597899" y="4652963"/>
          <a:ext cx="10445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7" imgW="571320" imgH="177480" progId="Equation.DSMT4">
                  <p:embed/>
                </p:oleObj>
              </mc:Choice>
              <mc:Fallback>
                <p:oleObj name="Equation" r:id="rId37" imgW="571320" imgH="177480" progId="Equation.DSMT4">
                  <p:embed/>
                  <p:pic>
                    <p:nvPicPr>
                      <p:cNvPr id="10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7899" y="4652963"/>
                        <a:ext cx="104457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777148"/>
              </p:ext>
            </p:extLst>
          </p:nvPr>
        </p:nvGraphicFramePr>
        <p:xfrm>
          <a:off x="1879849" y="1712913"/>
          <a:ext cx="23018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9" imgW="126720" imgH="139680" progId="Equation.DSMT4">
                  <p:embed/>
                </p:oleObj>
              </mc:Choice>
              <mc:Fallback>
                <p:oleObj name="Equation" r:id="rId39" imgW="126720" imgH="139680" progId="Equation.DSMT4">
                  <p:embed/>
                  <p:pic>
                    <p:nvPicPr>
                      <p:cNvPr id="10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849" y="1712913"/>
                        <a:ext cx="23018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733705"/>
              </p:ext>
            </p:extLst>
          </p:nvPr>
        </p:nvGraphicFramePr>
        <p:xfrm>
          <a:off x="2048124" y="1833563"/>
          <a:ext cx="23018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1" imgW="126720" imgH="139680" progId="Equation.DSMT4">
                  <p:embed/>
                </p:oleObj>
              </mc:Choice>
              <mc:Fallback>
                <p:oleObj name="Equation" r:id="rId41" imgW="126720" imgH="139680" progId="Equation.DSMT4">
                  <p:embed/>
                  <p:pic>
                    <p:nvPicPr>
                      <p:cNvPr id="10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8124" y="1833563"/>
                        <a:ext cx="230187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381289"/>
              </p:ext>
            </p:extLst>
          </p:nvPr>
        </p:nvGraphicFramePr>
        <p:xfrm>
          <a:off x="3689599" y="5094288"/>
          <a:ext cx="20701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2" imgW="1130040" imgH="177480" progId="Equation.DSMT4">
                  <p:embed/>
                </p:oleObj>
              </mc:Choice>
              <mc:Fallback>
                <p:oleObj name="Equation" r:id="rId42" imgW="1130040" imgH="177480" progId="Equation.DSMT4">
                  <p:embed/>
                  <p:pic>
                    <p:nvPicPr>
                      <p:cNvPr id="104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599" y="5094288"/>
                        <a:ext cx="207010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11629"/>
              </p:ext>
            </p:extLst>
          </p:nvPr>
        </p:nvGraphicFramePr>
        <p:xfrm>
          <a:off x="6639174" y="5119688"/>
          <a:ext cx="10445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4" imgW="571320" imgH="177480" progId="Equation.DSMT4">
                  <p:embed/>
                </p:oleObj>
              </mc:Choice>
              <mc:Fallback>
                <p:oleObj name="Equation" r:id="rId44" imgW="571320" imgH="177480" progId="Equation.DSMT4">
                  <p:embed/>
                  <p:pic>
                    <p:nvPicPr>
                      <p:cNvPr id="104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9174" y="5119688"/>
                        <a:ext cx="104457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435194"/>
              </p:ext>
            </p:extLst>
          </p:nvPr>
        </p:nvGraphicFramePr>
        <p:xfrm>
          <a:off x="2646611" y="3162300"/>
          <a:ext cx="2540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45" imgW="139680" imgH="164880" progId="Equation.DSMT4">
                  <p:embed/>
                </p:oleObj>
              </mc:Choice>
              <mc:Fallback>
                <p:oleObj name="Equation" r:id="rId45" imgW="139680" imgH="164880" progId="Equation.DSMT4">
                  <p:embed/>
                  <p:pic>
                    <p:nvPicPr>
                      <p:cNvPr id="104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611" y="3162300"/>
                        <a:ext cx="2540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977501"/>
              </p:ext>
            </p:extLst>
          </p:nvPr>
        </p:nvGraphicFramePr>
        <p:xfrm>
          <a:off x="2516436" y="3425825"/>
          <a:ext cx="2540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47" imgW="139680" imgH="164880" progId="Equation.DSMT4">
                  <p:embed/>
                </p:oleObj>
              </mc:Choice>
              <mc:Fallback>
                <p:oleObj name="Equation" r:id="rId47" imgW="139680" imgH="164880" progId="Equation.DSMT4">
                  <p:embed/>
                  <p:pic>
                    <p:nvPicPr>
                      <p:cNvPr id="105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436" y="3425825"/>
                        <a:ext cx="2540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315505"/>
              </p:ext>
            </p:extLst>
          </p:nvPr>
        </p:nvGraphicFramePr>
        <p:xfrm>
          <a:off x="3456236" y="5521325"/>
          <a:ext cx="25225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48" imgW="1536480" imgH="215640" progId="Equation.DSMT4">
                  <p:embed/>
                </p:oleObj>
              </mc:Choice>
              <mc:Fallback>
                <p:oleObj name="Equation" r:id="rId48" imgW="1536480" imgH="215640" progId="Equation.DSMT4">
                  <p:embed/>
                  <p:pic>
                    <p:nvPicPr>
                      <p:cNvPr id="105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6236" y="5521325"/>
                        <a:ext cx="25225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303968"/>
              </p:ext>
            </p:extLst>
          </p:nvPr>
        </p:nvGraphicFramePr>
        <p:xfrm>
          <a:off x="6074024" y="5605463"/>
          <a:ext cx="22288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50" imgW="1218960" imgH="177480" progId="Equation.DSMT4">
                  <p:embed/>
                </p:oleObj>
              </mc:Choice>
              <mc:Fallback>
                <p:oleObj name="Equation" r:id="rId50" imgW="1218960" imgH="177480" progId="Equation.DSMT4">
                  <p:embed/>
                  <p:pic>
                    <p:nvPicPr>
                      <p:cNvPr id="105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4024" y="5605463"/>
                        <a:ext cx="222885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3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92671"/>
              </p:ext>
            </p:extLst>
          </p:nvPr>
        </p:nvGraphicFramePr>
        <p:xfrm>
          <a:off x="627311" y="4373563"/>
          <a:ext cx="20558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2" imgW="990360" imgH="241200" progId="Equation.DSMT4">
                  <p:embed/>
                </p:oleObj>
              </mc:Choice>
              <mc:Fallback>
                <p:oleObj name="Equation" r:id="rId52" imgW="990360" imgH="241200" progId="Equation.DSMT4">
                  <p:embed/>
                  <p:pic>
                    <p:nvPicPr>
                      <p:cNvPr id="105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11" y="4373563"/>
                        <a:ext cx="205581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535622"/>
              </p:ext>
            </p:extLst>
          </p:nvPr>
        </p:nvGraphicFramePr>
        <p:xfrm>
          <a:off x="981324" y="5019675"/>
          <a:ext cx="10541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54" imgW="507960" imgH="177480" progId="Equation.DSMT4">
                  <p:embed/>
                </p:oleObj>
              </mc:Choice>
              <mc:Fallback>
                <p:oleObj name="Equation" r:id="rId54" imgW="507960" imgH="177480" progId="Equation.DSMT4">
                  <p:embed/>
                  <p:pic>
                    <p:nvPicPr>
                      <p:cNvPr id="105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324" y="5019675"/>
                        <a:ext cx="10541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166702"/>
              </p:ext>
            </p:extLst>
          </p:nvPr>
        </p:nvGraphicFramePr>
        <p:xfrm>
          <a:off x="2122736" y="4911725"/>
          <a:ext cx="5270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6" imgW="253800" imgH="215640" progId="Equation.DSMT4">
                  <p:embed/>
                </p:oleObj>
              </mc:Choice>
              <mc:Fallback>
                <p:oleObj name="Equation" r:id="rId56" imgW="253800" imgH="215640" progId="Equation.DSMT4">
                  <p:embed/>
                  <p:pic>
                    <p:nvPicPr>
                      <p:cNvPr id="105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736" y="4911725"/>
                        <a:ext cx="5270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762197"/>
              </p:ext>
            </p:extLst>
          </p:nvPr>
        </p:nvGraphicFramePr>
        <p:xfrm>
          <a:off x="4024561" y="6002338"/>
          <a:ext cx="14811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58" imgW="901440" imgH="215640" progId="Equation.DSMT4">
                  <p:embed/>
                </p:oleObj>
              </mc:Choice>
              <mc:Fallback>
                <p:oleObj name="Equation" r:id="rId58" imgW="901440" imgH="215640" progId="Equation.DSMT4">
                  <p:embed/>
                  <p:pic>
                    <p:nvPicPr>
                      <p:cNvPr id="105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561" y="6002338"/>
                        <a:ext cx="14811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571527"/>
              </p:ext>
            </p:extLst>
          </p:nvPr>
        </p:nvGraphicFramePr>
        <p:xfrm>
          <a:off x="6150224" y="6073775"/>
          <a:ext cx="18970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60" imgW="1155600" imgH="215640" progId="Equation.DSMT4">
                  <p:embed/>
                </p:oleObj>
              </mc:Choice>
              <mc:Fallback>
                <p:oleObj name="Equation" r:id="rId60" imgW="1155600" imgH="215640" progId="Equation.DSMT4">
                  <p:embed/>
                  <p:pic>
                    <p:nvPicPr>
                      <p:cNvPr id="105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0224" y="6073775"/>
                        <a:ext cx="18970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7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2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2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01600"/>
            <a:ext cx="7467600" cy="719138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defRPr/>
            </a:pPr>
            <a:r>
              <a:rPr lang="en-CA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Challenge:   Prove MR = PR</a:t>
            </a:r>
          </a:p>
        </p:txBody>
      </p:sp>
      <p:sp>
        <p:nvSpPr>
          <p:cNvPr id="5" name="Oval 4"/>
          <p:cNvSpPr/>
          <p:nvPr/>
        </p:nvSpPr>
        <p:spPr>
          <a:xfrm>
            <a:off x="368300" y="1076325"/>
            <a:ext cx="3240088" cy="3240088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1004094" y="2367756"/>
            <a:ext cx="2921000" cy="9985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flipH="1" flipV="1">
            <a:off x="1960563" y="2684463"/>
            <a:ext cx="71437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749425" y="2432050"/>
          <a:ext cx="27463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64880" imgH="177480" progId="Equation.DSMT4">
                  <p:embed/>
                </p:oleObj>
              </mc:Choice>
              <mc:Fallback>
                <p:oleObj name="Equation" r:id="rId4" imgW="164880" imgH="17748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425" y="2432050"/>
                        <a:ext cx="274638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 rot="10800000">
            <a:off x="354013" y="2647950"/>
            <a:ext cx="1614487" cy="79375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66713" y="2659063"/>
            <a:ext cx="2921000" cy="9985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94" name="Object 2"/>
          <p:cNvGraphicFramePr>
            <a:graphicFrameLocks noChangeAspect="1"/>
          </p:cNvGraphicFramePr>
          <p:nvPr/>
        </p:nvGraphicFramePr>
        <p:xfrm>
          <a:off x="30163" y="2470150"/>
          <a:ext cx="360362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15640" imgH="164880" progId="Equation.DSMT4">
                  <p:embed/>
                </p:oleObj>
              </mc:Choice>
              <mc:Fallback>
                <p:oleObj name="Equation" r:id="rId6" imgW="215640" imgH="164880" progId="Equation.DSMT4">
                  <p:embed/>
                  <p:pic>
                    <p:nvPicPr>
                      <p:cNvPr id="204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3" y="2470150"/>
                        <a:ext cx="360362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5" name="Object 2"/>
          <p:cNvGraphicFramePr>
            <a:graphicFrameLocks noChangeAspect="1"/>
          </p:cNvGraphicFramePr>
          <p:nvPr/>
        </p:nvGraphicFramePr>
        <p:xfrm>
          <a:off x="3257550" y="3540125"/>
          <a:ext cx="29686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77480" imgH="177480" progId="Equation.DSMT4">
                  <p:embed/>
                </p:oleObj>
              </mc:Choice>
              <mc:Fallback>
                <p:oleObj name="Equation" r:id="rId8" imgW="177480" imgH="177480" progId="Equation.DSMT4">
                  <p:embed/>
                  <p:pic>
                    <p:nvPicPr>
                      <p:cNvPr id="2049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3540125"/>
                        <a:ext cx="296863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2"/>
          <p:cNvGraphicFramePr>
            <a:graphicFrameLocks noChangeAspect="1"/>
          </p:cNvGraphicFramePr>
          <p:nvPr/>
        </p:nvGraphicFramePr>
        <p:xfrm>
          <a:off x="3005138" y="1149350"/>
          <a:ext cx="255587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52280" imgH="164880" progId="Equation.DSMT4">
                  <p:embed/>
                </p:oleObj>
              </mc:Choice>
              <mc:Fallback>
                <p:oleObj name="Equation" r:id="rId10" imgW="152280" imgH="164880" progId="Equation.DSMT4">
                  <p:embed/>
                  <p:pic>
                    <p:nvPicPr>
                      <p:cNvPr id="2049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1149350"/>
                        <a:ext cx="255587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7" name="Object 2"/>
          <p:cNvGraphicFramePr>
            <a:graphicFrameLocks noChangeAspect="1"/>
          </p:cNvGraphicFramePr>
          <p:nvPr/>
        </p:nvGraphicFramePr>
        <p:xfrm>
          <a:off x="1884363" y="4311650"/>
          <a:ext cx="27781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64880" imgH="203040" progId="Equation.DSMT4">
                  <p:embed/>
                </p:oleObj>
              </mc:Choice>
              <mc:Fallback>
                <p:oleObj name="Equation" r:id="rId12" imgW="164880" imgH="203040" progId="Equation.DSMT4">
                  <p:embed/>
                  <p:pic>
                    <p:nvPicPr>
                      <p:cNvPr id="2049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363" y="4311650"/>
                        <a:ext cx="277812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8" name="Object 2"/>
          <p:cNvGraphicFramePr>
            <a:graphicFrameLocks noChangeAspect="1"/>
          </p:cNvGraphicFramePr>
          <p:nvPr/>
        </p:nvGraphicFramePr>
        <p:xfrm>
          <a:off x="2268538" y="3394075"/>
          <a:ext cx="25558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52280" imgH="164880" progId="Equation.DSMT4">
                  <p:embed/>
                </p:oleObj>
              </mc:Choice>
              <mc:Fallback>
                <p:oleObj name="Equation" r:id="rId14" imgW="152280" imgH="164880" progId="Equation.DSMT4">
                  <p:embed/>
                  <p:pic>
                    <p:nvPicPr>
                      <p:cNvPr id="204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394075"/>
                        <a:ext cx="25558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619625" y="1103313"/>
            <a:ext cx="1074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sz="2400"/>
              <a:t>Given:</a:t>
            </a:r>
          </a:p>
        </p:txBody>
      </p:sp>
      <p:graphicFrame>
        <p:nvGraphicFramePr>
          <p:cNvPr id="38" name="Object 19"/>
          <p:cNvGraphicFramePr>
            <a:graphicFrameLocks noChangeAspect="1"/>
          </p:cNvGraphicFramePr>
          <p:nvPr/>
        </p:nvGraphicFramePr>
        <p:xfrm>
          <a:off x="5853113" y="1069975"/>
          <a:ext cx="13049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711000" imgH="253800" progId="Equation.DSMT4">
                  <p:embed/>
                </p:oleObj>
              </mc:Choice>
              <mc:Fallback>
                <p:oleObj name="Equation" r:id="rId16" imgW="711000" imgH="253800" progId="Equation.DSMT4">
                  <p:embed/>
                  <p:pic>
                    <p:nvPicPr>
                      <p:cNvPr id="3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3113" y="1069975"/>
                        <a:ext cx="13049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840163" y="2238375"/>
          <a:ext cx="5176838" cy="3306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8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395">
                <a:tc>
                  <a:txBody>
                    <a:bodyPr/>
                    <a:lstStyle/>
                    <a:p>
                      <a:pPr algn="ctr"/>
                      <a:r>
                        <a:rPr lang="en-CA" sz="2300" dirty="0"/>
                        <a:t>Statement</a:t>
                      </a:r>
                    </a:p>
                  </a:txBody>
                  <a:tcPr marL="91449" marR="91449" marT="45730" marB="4573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/>
                        <a:t>Reason</a:t>
                      </a:r>
                    </a:p>
                  </a:txBody>
                  <a:tcPr marL="91449" marR="91449" marT="45730" marB="4573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95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395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395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395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395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395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30" marB="457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41" name="Straight Connector 40"/>
          <p:cNvCxnSpPr/>
          <p:nvPr/>
        </p:nvCxnSpPr>
        <p:spPr>
          <a:xfrm rot="5400000">
            <a:off x="1692275" y="2873375"/>
            <a:ext cx="477838" cy="12223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744663" y="2970213"/>
            <a:ext cx="166687" cy="6191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1656556" y="3037682"/>
            <a:ext cx="150813" cy="381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876425" y="2894013"/>
            <a:ext cx="130175" cy="33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1" name="Object 2"/>
          <p:cNvGraphicFramePr>
            <a:graphicFrameLocks noChangeAspect="1"/>
          </p:cNvGraphicFramePr>
          <p:nvPr/>
        </p:nvGraphicFramePr>
        <p:xfrm>
          <a:off x="1676400" y="3184525"/>
          <a:ext cx="220663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152280" imgH="164880" progId="Equation.DSMT4">
                  <p:embed/>
                </p:oleObj>
              </mc:Choice>
              <mc:Fallback>
                <p:oleObj name="Equation" r:id="rId18" imgW="152280" imgH="164880" progId="Equation.DSMT4">
                  <p:embed/>
                  <p:pic>
                    <p:nvPicPr>
                      <p:cNvPr id="2050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184525"/>
                        <a:ext cx="220663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Straight Connector 55"/>
          <p:cNvCxnSpPr/>
          <p:nvPr/>
        </p:nvCxnSpPr>
        <p:spPr>
          <a:xfrm rot="10800000">
            <a:off x="1998663" y="2708275"/>
            <a:ext cx="465137" cy="15081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370138" y="2663825"/>
            <a:ext cx="134937" cy="5556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2262188" y="2703513"/>
            <a:ext cx="165100" cy="635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2151062" y="2744788"/>
            <a:ext cx="123825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2446338" y="2768600"/>
          <a:ext cx="21907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152280" imgH="164880" progId="Equation.DSMT4">
                  <p:embed/>
                </p:oleObj>
              </mc:Choice>
              <mc:Fallback>
                <p:oleObj name="Equation" r:id="rId20" imgW="152280" imgH="164880" progId="Equation.DSMT4">
                  <p:embed/>
                  <p:pic>
                    <p:nvPicPr>
                      <p:cNvPr id="6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2768600"/>
                        <a:ext cx="21907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3" name="Object 23"/>
          <p:cNvGraphicFramePr>
            <a:graphicFrameLocks noChangeAspect="1"/>
          </p:cNvGraphicFramePr>
          <p:nvPr/>
        </p:nvGraphicFramePr>
        <p:xfrm>
          <a:off x="4464050" y="2716213"/>
          <a:ext cx="13049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711000" imgH="253800" progId="Equation.DSMT4">
                  <p:embed/>
                </p:oleObj>
              </mc:Choice>
              <mc:Fallback>
                <p:oleObj name="Equation" r:id="rId22" imgW="711000" imgH="253800" progId="Equation.DSMT4">
                  <p:embed/>
                  <p:pic>
                    <p:nvPicPr>
                      <p:cNvPr id="205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50" y="2716213"/>
                        <a:ext cx="13049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7339013" y="2779713"/>
          <a:ext cx="792162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431640" imgH="177480" progId="Equation.DSMT4">
                  <p:embed/>
                </p:oleObj>
              </mc:Choice>
              <mc:Fallback>
                <p:oleObj name="Equation" r:id="rId24" imgW="431640" imgH="177480" progId="Equation.DSMT4">
                  <p:embed/>
                  <p:pic>
                    <p:nvPicPr>
                      <p:cNvPr id="205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9013" y="2779713"/>
                        <a:ext cx="792162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5" name="Object 25"/>
          <p:cNvGraphicFramePr>
            <a:graphicFrameLocks noChangeAspect="1"/>
          </p:cNvGraphicFramePr>
          <p:nvPr/>
        </p:nvGraphicFramePr>
        <p:xfrm>
          <a:off x="4516438" y="3222625"/>
          <a:ext cx="11890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647640" imgH="228600" progId="Equation.DSMT4">
                  <p:embed/>
                </p:oleObj>
              </mc:Choice>
              <mc:Fallback>
                <p:oleObj name="Equation" r:id="rId26" imgW="647640" imgH="228600" progId="Equation.DSMT4">
                  <p:embed/>
                  <p:pic>
                    <p:nvPicPr>
                      <p:cNvPr id="2050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3222625"/>
                        <a:ext cx="1189037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6823075" y="3252788"/>
          <a:ext cx="17716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965160" imgH="190440" progId="Equation.DSMT4">
                  <p:embed/>
                </p:oleObj>
              </mc:Choice>
              <mc:Fallback>
                <p:oleObj name="Equation" r:id="rId28" imgW="965160" imgH="190440" progId="Equation.DSMT4">
                  <p:embed/>
                  <p:pic>
                    <p:nvPicPr>
                      <p:cNvPr id="2050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3075" y="3252788"/>
                        <a:ext cx="177165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4" name="Straight Connector 73"/>
          <p:cNvCxnSpPr/>
          <p:nvPr/>
        </p:nvCxnSpPr>
        <p:spPr>
          <a:xfrm rot="5400000">
            <a:off x="1822450" y="1582738"/>
            <a:ext cx="1304925" cy="9652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7" name="Object 27"/>
          <p:cNvGraphicFramePr>
            <a:graphicFrameLocks noChangeAspect="1"/>
          </p:cNvGraphicFramePr>
          <p:nvPr/>
        </p:nvGraphicFramePr>
        <p:xfrm>
          <a:off x="4430713" y="3641725"/>
          <a:ext cx="13049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711000" imgH="228600" progId="Equation.DSMT4">
                  <p:embed/>
                </p:oleObj>
              </mc:Choice>
              <mc:Fallback>
                <p:oleObj name="Equation" r:id="rId30" imgW="711000" imgH="228600" progId="Equation.DSMT4">
                  <p:embed/>
                  <p:pic>
                    <p:nvPicPr>
                      <p:cNvPr id="2050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3641725"/>
                        <a:ext cx="13049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8" name="Object 28"/>
          <p:cNvGraphicFramePr>
            <a:graphicFrameLocks noChangeAspect="1"/>
          </p:cNvGraphicFramePr>
          <p:nvPr/>
        </p:nvGraphicFramePr>
        <p:xfrm>
          <a:off x="7254875" y="3706813"/>
          <a:ext cx="10033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545760" imgH="190440" progId="Equation.DSMT4">
                  <p:embed/>
                </p:oleObj>
              </mc:Choice>
              <mc:Fallback>
                <p:oleObj name="Equation" r:id="rId32" imgW="545760" imgH="190440" progId="Equation.DSMT4">
                  <p:embed/>
                  <p:pic>
                    <p:nvPicPr>
                      <p:cNvPr id="2050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3706813"/>
                        <a:ext cx="10033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9" name="Object 29"/>
          <p:cNvGraphicFramePr>
            <a:graphicFrameLocks noChangeAspect="1"/>
          </p:cNvGraphicFramePr>
          <p:nvPr/>
        </p:nvGraphicFramePr>
        <p:xfrm>
          <a:off x="4500563" y="4106863"/>
          <a:ext cx="121285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660240" imgH="215640" progId="Equation.DSMT4">
                  <p:embed/>
                </p:oleObj>
              </mc:Choice>
              <mc:Fallback>
                <p:oleObj name="Equation" r:id="rId34" imgW="660240" imgH="215640" progId="Equation.DSMT4">
                  <p:embed/>
                  <p:pic>
                    <p:nvPicPr>
                      <p:cNvPr id="2050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4106863"/>
                        <a:ext cx="121285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0" name="Object 30"/>
          <p:cNvGraphicFramePr>
            <a:graphicFrameLocks noChangeAspect="1"/>
          </p:cNvGraphicFramePr>
          <p:nvPr/>
        </p:nvGraphicFramePr>
        <p:xfrm>
          <a:off x="6989763" y="4157663"/>
          <a:ext cx="14938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812520" imgH="215640" progId="Equation.DSMT4">
                  <p:embed/>
                </p:oleObj>
              </mc:Choice>
              <mc:Fallback>
                <p:oleObj name="Equation" r:id="rId36" imgW="812520" imgH="215640" progId="Equation.DSMT4">
                  <p:embed/>
                  <p:pic>
                    <p:nvPicPr>
                      <p:cNvPr id="205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763" y="4157663"/>
                        <a:ext cx="1493837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1" name="Straight Connector 80"/>
          <p:cNvCxnSpPr/>
          <p:nvPr/>
        </p:nvCxnSpPr>
        <p:spPr>
          <a:xfrm>
            <a:off x="371475" y="2663825"/>
            <a:ext cx="1509713" cy="528638"/>
          </a:xfrm>
          <a:prstGeom prst="line">
            <a:avLst/>
          </a:prstGeom>
          <a:ln w="38100">
            <a:solidFill>
              <a:srgbClr val="7030A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1989138" y="1906587"/>
            <a:ext cx="1462088" cy="512763"/>
          </a:xfrm>
          <a:prstGeom prst="line">
            <a:avLst/>
          </a:prstGeom>
          <a:ln w="38100">
            <a:solidFill>
              <a:srgbClr val="7030A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V="1">
            <a:off x="1854994" y="2864644"/>
            <a:ext cx="603250" cy="309562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1" name="Object 31"/>
          <p:cNvGraphicFramePr>
            <a:graphicFrameLocks noChangeAspect="1"/>
          </p:cNvGraphicFramePr>
          <p:nvPr/>
        </p:nvGraphicFramePr>
        <p:xfrm>
          <a:off x="4543425" y="4630738"/>
          <a:ext cx="1189038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8" imgW="647640" imgH="215640" progId="Equation.DSMT4">
                  <p:embed/>
                </p:oleObj>
              </mc:Choice>
              <mc:Fallback>
                <p:oleObj name="Equation" r:id="rId38" imgW="647640" imgH="215640" progId="Equation.DSMT4">
                  <p:embed/>
                  <p:pic>
                    <p:nvPicPr>
                      <p:cNvPr id="2051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425" y="4630738"/>
                        <a:ext cx="1189038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2" name="Object 32"/>
          <p:cNvGraphicFramePr>
            <a:graphicFrameLocks noChangeAspect="1"/>
          </p:cNvGraphicFramePr>
          <p:nvPr/>
        </p:nvGraphicFramePr>
        <p:xfrm>
          <a:off x="7021513" y="4681538"/>
          <a:ext cx="14938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40" imgW="812520" imgH="215640" progId="Equation.DSMT4">
                  <p:embed/>
                </p:oleObj>
              </mc:Choice>
              <mc:Fallback>
                <p:oleObj name="Equation" r:id="rId40" imgW="812520" imgH="215640" progId="Equation.DSMT4">
                  <p:embed/>
                  <p:pic>
                    <p:nvPicPr>
                      <p:cNvPr id="20512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4681538"/>
                        <a:ext cx="1493837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1" name="Straight Connector 90"/>
          <p:cNvCxnSpPr/>
          <p:nvPr/>
        </p:nvCxnSpPr>
        <p:spPr>
          <a:xfrm>
            <a:off x="1887538" y="3192463"/>
            <a:ext cx="434975" cy="146050"/>
          </a:xfrm>
          <a:prstGeom prst="line">
            <a:avLst/>
          </a:prstGeom>
          <a:ln w="38100">
            <a:solidFill>
              <a:srgbClr val="00B05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>
            <a:off x="2179637" y="3019426"/>
            <a:ext cx="434975" cy="146050"/>
          </a:xfrm>
          <a:prstGeom prst="line">
            <a:avLst/>
          </a:prstGeom>
          <a:ln w="38100">
            <a:solidFill>
              <a:srgbClr val="00B05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3" name="Object 33"/>
          <p:cNvGraphicFramePr>
            <a:graphicFrameLocks noChangeAspect="1"/>
          </p:cNvGraphicFramePr>
          <p:nvPr/>
        </p:nvGraphicFramePr>
        <p:xfrm>
          <a:off x="4500563" y="5129213"/>
          <a:ext cx="12350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1" imgW="672840" imgH="215640" progId="Equation.DSMT4">
                  <p:embed/>
                </p:oleObj>
              </mc:Choice>
              <mc:Fallback>
                <p:oleObj name="Equation" r:id="rId41" imgW="672840" imgH="215640" progId="Equation.DSMT4">
                  <p:embed/>
                  <p:pic>
                    <p:nvPicPr>
                      <p:cNvPr id="2051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5129213"/>
                        <a:ext cx="12350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4" name="Object 34"/>
          <p:cNvGraphicFramePr>
            <a:graphicFrameLocks noChangeAspect="1"/>
          </p:cNvGraphicFramePr>
          <p:nvPr/>
        </p:nvGraphicFramePr>
        <p:xfrm>
          <a:off x="6499225" y="5118100"/>
          <a:ext cx="249713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43" imgW="1358640" imgH="215640" progId="Equation.DSMT4">
                  <p:embed/>
                </p:oleObj>
              </mc:Choice>
              <mc:Fallback>
                <p:oleObj name="Equation" r:id="rId43" imgW="1358640" imgH="215640" progId="Equation.DSMT4">
                  <p:embed/>
                  <p:pic>
                    <p:nvPicPr>
                      <p:cNvPr id="2051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9225" y="5118100"/>
                        <a:ext cx="2497138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014248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8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8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0327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/>
              <a:t>Ex: </a:t>
            </a:r>
          </a:p>
        </p:txBody>
      </p:sp>
      <p:sp>
        <p:nvSpPr>
          <p:cNvPr id="4" name="Oval 3"/>
          <p:cNvSpPr/>
          <p:nvPr/>
        </p:nvSpPr>
        <p:spPr>
          <a:xfrm>
            <a:off x="527050" y="1216025"/>
            <a:ext cx="2879725" cy="288131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1489075" y="1725613"/>
            <a:ext cx="222250" cy="1905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1046163" y="2279650"/>
            <a:ext cx="195262" cy="8572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1"/>
          </p:cNvCxnSpPr>
          <p:nvPr/>
        </p:nvCxnSpPr>
        <p:spPr>
          <a:xfrm rot="16200000" flipH="1">
            <a:off x="1934369" y="651669"/>
            <a:ext cx="301625" cy="227171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1"/>
          </p:cNvCxnSpPr>
          <p:nvPr/>
        </p:nvCxnSpPr>
        <p:spPr>
          <a:xfrm rot="16200000" flipV="1">
            <a:off x="92075" y="2493963"/>
            <a:ext cx="2416175" cy="70167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682625" y="1349375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307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1349375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1473200" y="4070350"/>
          <a:ext cx="2540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307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070350"/>
                        <a:ext cx="2540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3214688" y="1706563"/>
          <a:ext cx="30321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64880" imgH="177480" progId="Equation.DSMT4">
                  <p:embed/>
                </p:oleObj>
              </mc:Choice>
              <mc:Fallback>
                <p:oleObj name="Equation" r:id="rId8" imgW="164880" imgH="177480" progId="Equation.DSMT4">
                  <p:embed/>
                  <p:pic>
                    <p:nvPicPr>
                      <p:cNvPr id="307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1706563"/>
                        <a:ext cx="30321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6"/>
          <p:cNvGraphicFramePr>
            <a:graphicFrameLocks noChangeAspect="1"/>
          </p:cNvGraphicFramePr>
          <p:nvPr/>
        </p:nvGraphicFramePr>
        <p:xfrm>
          <a:off x="1943100" y="2636838"/>
          <a:ext cx="27781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64880" imgH="177480" progId="Equation.DSMT4">
                  <p:embed/>
                </p:oleObj>
              </mc:Choice>
              <mc:Fallback>
                <p:oleObj name="Equation" r:id="rId10" imgW="164880" imgH="177480" progId="Equation.DSMT4">
                  <p:embed/>
                  <p:pic>
                    <p:nvPicPr>
                      <p:cNvPr id="307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2636838"/>
                        <a:ext cx="27781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938338" y="2635250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4" name="Straight Connector 13"/>
          <p:cNvCxnSpPr>
            <a:stCxn id="13" idx="3"/>
          </p:cNvCxnSpPr>
          <p:nvPr/>
        </p:nvCxnSpPr>
        <p:spPr>
          <a:xfrm rot="5400000" flipH="1" flipV="1">
            <a:off x="1550193" y="2183607"/>
            <a:ext cx="893763" cy="1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3" idx="1"/>
          </p:cNvCxnSpPr>
          <p:nvPr/>
        </p:nvCxnSpPr>
        <p:spPr>
          <a:xfrm flipV="1">
            <a:off x="1338263" y="2643188"/>
            <a:ext cx="608012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081088" y="2852738"/>
          <a:ext cx="277812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30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2852738"/>
                        <a:ext cx="277812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6"/>
          <p:cNvGraphicFramePr>
            <a:graphicFrameLocks noChangeAspect="1"/>
          </p:cNvGraphicFramePr>
          <p:nvPr/>
        </p:nvGraphicFramePr>
        <p:xfrm>
          <a:off x="1979613" y="1497013"/>
          <a:ext cx="277812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164880" imgH="164880" progId="Equation.DSMT4">
                  <p:embed/>
                </p:oleObj>
              </mc:Choice>
              <mc:Fallback>
                <p:oleObj name="Equation" r:id="rId14" imgW="164880" imgH="164880" progId="Equation.DSMT4">
                  <p:embed/>
                  <p:pic>
                    <p:nvPicPr>
                      <p:cNvPr id="307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497013"/>
                        <a:ext cx="277812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 rot="5400000" flipH="1" flipV="1">
            <a:off x="2528888" y="1851025"/>
            <a:ext cx="222250" cy="1905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V="1">
            <a:off x="1076325" y="2349500"/>
            <a:ext cx="195263" cy="8572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1349375" y="3305175"/>
            <a:ext cx="195263" cy="8572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1379538" y="3375025"/>
            <a:ext cx="195262" cy="8572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6" name="TextBox 33"/>
          <p:cNvSpPr txBox="1">
            <a:spLocks noChangeArrowheads="1"/>
          </p:cNvSpPr>
          <p:nvPr/>
        </p:nvSpPr>
        <p:spPr bwMode="auto">
          <a:xfrm>
            <a:off x="3767138" y="1092200"/>
            <a:ext cx="40767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/>
              <a:t>Given:   G is the midpoint of AB</a:t>
            </a:r>
            <a:br>
              <a:rPr lang="en-CA" altLang="en-US" sz="2100"/>
            </a:br>
            <a:r>
              <a:rPr lang="en-CA" altLang="en-US" sz="2100"/>
              <a:t>              E is the midpoint of AC</a:t>
            </a:r>
          </a:p>
        </p:txBody>
      </p:sp>
      <p:sp>
        <p:nvSpPr>
          <p:cNvPr id="3107" name="Rectangle 34"/>
          <p:cNvSpPr>
            <a:spLocks noChangeArrowheads="1"/>
          </p:cNvSpPr>
          <p:nvPr/>
        </p:nvSpPr>
        <p:spPr bwMode="auto">
          <a:xfrm>
            <a:off x="3778250" y="1865313"/>
            <a:ext cx="10017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200"/>
              <a:t>Prove:</a:t>
            </a:r>
          </a:p>
        </p:txBody>
      </p:sp>
      <p:graphicFrame>
        <p:nvGraphicFramePr>
          <p:cNvPr id="3080" name="Object 12"/>
          <p:cNvGraphicFramePr>
            <a:graphicFrameLocks noChangeAspect="1"/>
          </p:cNvGraphicFramePr>
          <p:nvPr/>
        </p:nvGraphicFramePr>
        <p:xfrm>
          <a:off x="4908550" y="1887538"/>
          <a:ext cx="19319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091880" imgH="203040" progId="Equation.DSMT4">
                  <p:embed/>
                </p:oleObj>
              </mc:Choice>
              <mc:Fallback>
                <p:oleObj name="Equation" r:id="rId16" imgW="1091880" imgH="203040" progId="Equation.DSMT4">
                  <p:embed/>
                  <p:pic>
                    <p:nvPicPr>
                      <p:cNvPr id="30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550" y="1887538"/>
                        <a:ext cx="19319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3752850" y="2879725"/>
          <a:ext cx="5159376" cy="3357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475">
                <a:tc>
                  <a:txBody>
                    <a:bodyPr/>
                    <a:lstStyle/>
                    <a:p>
                      <a:pPr algn="ctr"/>
                      <a:r>
                        <a:rPr lang="en-CA" sz="2300" dirty="0"/>
                        <a:t>Statement</a:t>
                      </a:r>
                    </a:p>
                  </a:txBody>
                  <a:tcPr marL="91449" marR="91449" marT="45729" marB="4572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/>
                        <a:t>Reason</a:t>
                      </a:r>
                    </a:p>
                  </a:txBody>
                  <a:tcPr marL="91449" marR="91449" marT="45729" marB="45729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081" name="Object 13"/>
          <p:cNvGraphicFramePr>
            <a:graphicFrameLocks noChangeAspect="1"/>
          </p:cNvGraphicFramePr>
          <p:nvPr/>
        </p:nvGraphicFramePr>
        <p:xfrm>
          <a:off x="4068763" y="3446463"/>
          <a:ext cx="18859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1066680" imgH="228600" progId="Equation.DSMT4">
                  <p:embed/>
                </p:oleObj>
              </mc:Choice>
              <mc:Fallback>
                <p:oleObj name="Equation" r:id="rId18" imgW="1066680" imgH="228600" progId="Equation.DSMT4">
                  <p:embed/>
                  <p:pic>
                    <p:nvPicPr>
                      <p:cNvPr id="30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3446463"/>
                        <a:ext cx="18859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4"/>
          <p:cNvGraphicFramePr>
            <a:graphicFrameLocks noChangeAspect="1"/>
          </p:cNvGraphicFramePr>
          <p:nvPr/>
        </p:nvGraphicFramePr>
        <p:xfrm>
          <a:off x="4094163" y="3962400"/>
          <a:ext cx="18859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1066680" imgH="228600" progId="Equation.DSMT4">
                  <p:embed/>
                </p:oleObj>
              </mc:Choice>
              <mc:Fallback>
                <p:oleObj name="Equation" r:id="rId20" imgW="1066680" imgH="228600" progId="Equation.DSMT4">
                  <p:embed/>
                  <p:pic>
                    <p:nvPicPr>
                      <p:cNvPr id="30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163" y="3962400"/>
                        <a:ext cx="18859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5"/>
          <p:cNvGraphicFramePr>
            <a:graphicFrameLocks noChangeAspect="1"/>
          </p:cNvGraphicFramePr>
          <p:nvPr/>
        </p:nvGraphicFramePr>
        <p:xfrm>
          <a:off x="7258050" y="3471863"/>
          <a:ext cx="7635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431640" imgH="177480" progId="Equation.DSMT4">
                  <p:embed/>
                </p:oleObj>
              </mc:Choice>
              <mc:Fallback>
                <p:oleObj name="Equation" r:id="rId22" imgW="431640" imgH="177480" progId="Equation.DSMT4">
                  <p:embed/>
                  <p:pic>
                    <p:nvPicPr>
                      <p:cNvPr id="30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050" y="3471863"/>
                        <a:ext cx="763588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6"/>
          <p:cNvGraphicFramePr>
            <a:graphicFrameLocks noChangeAspect="1"/>
          </p:cNvGraphicFramePr>
          <p:nvPr/>
        </p:nvGraphicFramePr>
        <p:xfrm>
          <a:off x="7254875" y="3960813"/>
          <a:ext cx="7635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431640" imgH="177480" progId="Equation.DSMT4">
                  <p:embed/>
                </p:oleObj>
              </mc:Choice>
              <mc:Fallback>
                <p:oleObj name="Equation" r:id="rId24" imgW="431640" imgH="177480" progId="Equation.DSMT4">
                  <p:embed/>
                  <p:pic>
                    <p:nvPicPr>
                      <p:cNvPr id="30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3960813"/>
                        <a:ext cx="763588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7"/>
          <p:cNvGraphicFramePr>
            <a:graphicFrameLocks noChangeAspect="1"/>
          </p:cNvGraphicFramePr>
          <p:nvPr/>
        </p:nvGraphicFramePr>
        <p:xfrm>
          <a:off x="4192588" y="4421188"/>
          <a:ext cx="15478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5" imgW="876240" imgH="215640" progId="Equation.DSMT4">
                  <p:embed/>
                </p:oleObj>
              </mc:Choice>
              <mc:Fallback>
                <p:oleObj name="Equation" r:id="rId25" imgW="876240" imgH="215640" progId="Equation.DSMT4">
                  <p:embed/>
                  <p:pic>
                    <p:nvPicPr>
                      <p:cNvPr id="30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8" y="4421188"/>
                        <a:ext cx="15478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8"/>
          <p:cNvGraphicFramePr>
            <a:graphicFrameLocks noChangeAspect="1"/>
          </p:cNvGraphicFramePr>
          <p:nvPr/>
        </p:nvGraphicFramePr>
        <p:xfrm>
          <a:off x="6373813" y="4432300"/>
          <a:ext cx="24225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7" imgW="1371600" imgH="215640" progId="Equation.DSMT4">
                  <p:embed/>
                </p:oleObj>
              </mc:Choice>
              <mc:Fallback>
                <p:oleObj name="Equation" r:id="rId27" imgW="1371600" imgH="215640" progId="Equation.DSMT4">
                  <p:embed/>
                  <p:pic>
                    <p:nvPicPr>
                      <p:cNvPr id="30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3813" y="4432300"/>
                        <a:ext cx="24225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9"/>
          <p:cNvGraphicFramePr>
            <a:graphicFrameLocks noChangeAspect="1"/>
          </p:cNvGraphicFramePr>
          <p:nvPr/>
        </p:nvGraphicFramePr>
        <p:xfrm>
          <a:off x="4229100" y="4895850"/>
          <a:ext cx="15255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29" imgW="863280" imgH="215640" progId="Equation.DSMT4">
                  <p:embed/>
                </p:oleObj>
              </mc:Choice>
              <mc:Fallback>
                <p:oleObj name="Equation" r:id="rId29" imgW="863280" imgH="215640" progId="Equation.DSMT4">
                  <p:embed/>
                  <p:pic>
                    <p:nvPicPr>
                      <p:cNvPr id="30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0" y="4895850"/>
                        <a:ext cx="15255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20"/>
          <p:cNvGraphicFramePr>
            <a:graphicFrameLocks noChangeAspect="1"/>
          </p:cNvGraphicFramePr>
          <p:nvPr/>
        </p:nvGraphicFramePr>
        <p:xfrm>
          <a:off x="6399213" y="4906963"/>
          <a:ext cx="24225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1" imgW="1371600" imgH="215640" progId="Equation.DSMT4">
                  <p:embed/>
                </p:oleObj>
              </mc:Choice>
              <mc:Fallback>
                <p:oleObj name="Equation" r:id="rId31" imgW="1371600" imgH="215640" progId="Equation.DSMT4">
                  <p:embed/>
                  <p:pic>
                    <p:nvPicPr>
                      <p:cNvPr id="30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213" y="4906963"/>
                        <a:ext cx="24225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21"/>
          <p:cNvGraphicFramePr>
            <a:graphicFrameLocks noChangeAspect="1"/>
          </p:cNvGraphicFramePr>
          <p:nvPr/>
        </p:nvGraphicFramePr>
        <p:xfrm>
          <a:off x="3757613" y="5357813"/>
          <a:ext cx="25749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2" imgW="1549080" imgH="215640" progId="Equation.DSMT4">
                  <p:embed/>
                </p:oleObj>
              </mc:Choice>
              <mc:Fallback>
                <p:oleObj name="Equation" r:id="rId32" imgW="1549080" imgH="215640" progId="Equation.DSMT4">
                  <p:embed/>
                  <p:pic>
                    <p:nvPicPr>
                      <p:cNvPr id="30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613" y="5357813"/>
                        <a:ext cx="25749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22"/>
          <p:cNvGraphicFramePr>
            <a:graphicFrameLocks noChangeAspect="1"/>
          </p:cNvGraphicFramePr>
          <p:nvPr/>
        </p:nvGraphicFramePr>
        <p:xfrm>
          <a:off x="6780213" y="5354638"/>
          <a:ext cx="17938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4" imgW="1079280" imgH="215640" progId="Equation.DSMT4">
                  <p:embed/>
                </p:oleObj>
              </mc:Choice>
              <mc:Fallback>
                <p:oleObj name="Equation" r:id="rId34" imgW="1079280" imgH="215640" progId="Equation.DSMT4">
                  <p:embed/>
                  <p:pic>
                    <p:nvPicPr>
                      <p:cNvPr id="30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5354638"/>
                        <a:ext cx="17938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23"/>
          <p:cNvGraphicFramePr>
            <a:graphicFrameLocks noChangeAspect="1"/>
          </p:cNvGraphicFramePr>
          <p:nvPr/>
        </p:nvGraphicFramePr>
        <p:xfrm>
          <a:off x="4114800" y="5843588"/>
          <a:ext cx="19319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6" imgW="1091880" imgH="203040" progId="Equation.DSMT4">
                  <p:embed/>
                </p:oleObj>
              </mc:Choice>
              <mc:Fallback>
                <p:oleObj name="Equation" r:id="rId36" imgW="1091880" imgH="203040" progId="Equation.DSMT4">
                  <p:embed/>
                  <p:pic>
                    <p:nvPicPr>
                      <p:cNvPr id="30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843588"/>
                        <a:ext cx="19319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24"/>
          <p:cNvGraphicFramePr>
            <a:graphicFrameLocks noChangeAspect="1"/>
          </p:cNvGraphicFramePr>
          <p:nvPr/>
        </p:nvGraphicFramePr>
        <p:xfrm>
          <a:off x="6448425" y="5830888"/>
          <a:ext cx="233521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7" imgW="1320480" imgH="215640" progId="Equation.DSMT4">
                  <p:embed/>
                </p:oleObj>
              </mc:Choice>
              <mc:Fallback>
                <p:oleObj name="Equation" r:id="rId37" imgW="1320480" imgH="215640" progId="Equation.DSMT4">
                  <p:embed/>
                  <p:pic>
                    <p:nvPicPr>
                      <p:cNvPr id="309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5830888"/>
                        <a:ext cx="233521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Oval 49"/>
          <p:cNvSpPr/>
          <p:nvPr/>
        </p:nvSpPr>
        <p:spPr>
          <a:xfrm>
            <a:off x="736600" y="1404938"/>
            <a:ext cx="1406525" cy="1557337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9" name="Straight Connector 38"/>
          <p:cNvCxnSpPr/>
          <p:nvPr/>
        </p:nvCxnSpPr>
        <p:spPr>
          <a:xfrm rot="10800000">
            <a:off x="1860550" y="1965325"/>
            <a:ext cx="177800" cy="142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1776413" y="1865312"/>
            <a:ext cx="196850" cy="158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1376363" y="2757487"/>
            <a:ext cx="190500" cy="666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1285875" y="2705100"/>
            <a:ext cx="161925" cy="571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43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107" grpId="0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71563" cy="598487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/>
              <a:t>Ex: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567113" y="1624013"/>
          <a:ext cx="3990975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828800" imgH="177480" progId="Equation.DSMT4">
                  <p:embed/>
                </p:oleObj>
              </mc:Choice>
              <mc:Fallback>
                <p:oleObj name="Equation" r:id="rId4" imgW="1828800" imgH="177480" progId="Equation.DSMT4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113" y="1624013"/>
                        <a:ext cx="3990975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527050" y="1216025"/>
            <a:ext cx="2879725" cy="288131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8" name="Straight Connector 7"/>
          <p:cNvCxnSpPr>
            <a:stCxn id="5" idx="1"/>
          </p:cNvCxnSpPr>
          <p:nvPr/>
        </p:nvCxnSpPr>
        <p:spPr>
          <a:xfrm rot="5400000" flipH="1" flipV="1">
            <a:off x="1634331" y="665957"/>
            <a:ext cx="287337" cy="165735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3"/>
            <a:endCxn id="5" idx="1"/>
          </p:cNvCxnSpPr>
          <p:nvPr/>
        </p:nvCxnSpPr>
        <p:spPr>
          <a:xfrm rot="5400000" flipH="1">
            <a:off x="-70643" y="2656681"/>
            <a:ext cx="203835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682625" y="1349375"/>
          <a:ext cx="26511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1349375"/>
                        <a:ext cx="26511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736600" y="3619500"/>
          <a:ext cx="2540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52280" imgH="164880" progId="Equation.DSMT4">
                  <p:embed/>
                </p:oleObj>
              </mc:Choice>
              <mc:Fallback>
                <p:oleObj name="Equation" r:id="rId8" imgW="152280" imgH="16488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3619500"/>
                        <a:ext cx="2540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941638" y="3617913"/>
          <a:ext cx="30321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164880" imgH="177480" progId="Equation.DSMT4">
                  <p:embed/>
                </p:oleObj>
              </mc:Choice>
              <mc:Fallback>
                <p:oleObj name="Equation" r:id="rId10" imgW="164880" imgH="177480" progId="Equation.DSMT4">
                  <p:embed/>
                  <p:pic>
                    <p:nvPicPr>
                      <p:cNvPr id="1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3617913"/>
                        <a:ext cx="30321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1928813" y="2636838"/>
          <a:ext cx="277812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164880" imgH="177480" progId="Equation.DSMT4">
                  <p:embed/>
                </p:oleObj>
              </mc:Choice>
              <mc:Fallback>
                <p:oleObj name="Equation" r:id="rId12" imgW="164880" imgH="177480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2636838"/>
                        <a:ext cx="277812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13"/>
          <p:cNvSpPr/>
          <p:nvPr/>
        </p:nvSpPr>
        <p:spPr>
          <a:xfrm>
            <a:off x="1938338" y="2635250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5" name="Straight Connector 14"/>
          <p:cNvCxnSpPr/>
          <p:nvPr/>
        </p:nvCxnSpPr>
        <p:spPr>
          <a:xfrm rot="5400000" flipH="1">
            <a:off x="1284287" y="2005013"/>
            <a:ext cx="1179513" cy="173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3" idx="3"/>
            <a:endCxn id="14" idx="1"/>
          </p:cNvCxnSpPr>
          <p:nvPr/>
        </p:nvCxnSpPr>
        <p:spPr>
          <a:xfrm rot="5400000" flipH="1" flipV="1">
            <a:off x="1399381" y="2186782"/>
            <a:ext cx="90487" cy="100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712788" y="2701925"/>
          <a:ext cx="277812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164880" imgH="177480" progId="Equation.DSMT4">
                  <p:embed/>
                </p:oleObj>
              </mc:Choice>
              <mc:Fallback>
                <p:oleObj name="Equation" r:id="rId14" imgW="164880" imgH="177480" progId="Equation.DSMT4">
                  <p:embed/>
                  <p:pic>
                    <p:nvPicPr>
                      <p:cNvPr id="1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2701925"/>
                        <a:ext cx="277812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2538413" y="1087438"/>
          <a:ext cx="277812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164880" imgH="164880" progId="Equation.DSMT4">
                  <p:embed/>
                </p:oleObj>
              </mc:Choice>
              <mc:Fallback>
                <p:oleObj name="Equation" r:id="rId16" imgW="164880" imgH="164880" progId="Equation.DSMT4">
                  <p:embed/>
                  <p:pic>
                    <p:nvPicPr>
                      <p:cNvPr id="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1087438"/>
                        <a:ext cx="277812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>
            <a:stCxn id="5" idx="5"/>
          </p:cNvCxnSpPr>
          <p:nvPr/>
        </p:nvCxnSpPr>
        <p:spPr>
          <a:xfrm rot="5400000" flipH="1">
            <a:off x="1626394" y="2316957"/>
            <a:ext cx="2324100" cy="39211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5"/>
            <a:endCxn id="5" idx="3"/>
          </p:cNvCxnSpPr>
          <p:nvPr/>
        </p:nvCxnSpPr>
        <p:spPr>
          <a:xfrm rot="5400000">
            <a:off x="1966913" y="2657475"/>
            <a:ext cx="1587" cy="203676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36600" y="1404938"/>
            <a:ext cx="1406525" cy="1557337"/>
          </a:xfrm>
          <a:prstGeom prst="ellipse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079" name="Object 6"/>
          <p:cNvGraphicFramePr>
            <a:graphicFrameLocks noChangeAspect="1"/>
          </p:cNvGraphicFramePr>
          <p:nvPr/>
        </p:nvGraphicFramePr>
        <p:xfrm>
          <a:off x="1693863" y="1208088"/>
          <a:ext cx="2984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177480" imgH="164880" progId="Equation.DSMT4">
                  <p:embed/>
                </p:oleObj>
              </mc:Choice>
              <mc:Fallback>
                <p:oleObj name="Equation" r:id="rId18" imgW="177480" imgH="164880" progId="Equation.DSMT4">
                  <p:embed/>
                  <p:pic>
                    <p:nvPicPr>
                      <p:cNvPr id="307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1208088"/>
                        <a:ext cx="29845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2"/>
          <p:cNvGraphicFramePr>
            <a:graphicFrameLocks noChangeAspect="1"/>
          </p:cNvGraphicFramePr>
          <p:nvPr/>
        </p:nvGraphicFramePr>
        <p:xfrm>
          <a:off x="3659188" y="1033463"/>
          <a:ext cx="5068887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2552400" imgH="215640" progId="Equation.DSMT4">
                  <p:embed/>
                </p:oleObj>
              </mc:Choice>
              <mc:Fallback>
                <p:oleObj name="Equation" r:id="rId20" imgW="2552400" imgH="215640" progId="Equation.DSMT4">
                  <p:embed/>
                  <p:pic>
                    <p:nvPicPr>
                      <p:cNvPr id="410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9188" y="1033463"/>
                        <a:ext cx="5068887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3506788" y="2797175"/>
          <a:ext cx="5159376" cy="3357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475">
                <a:tc>
                  <a:txBody>
                    <a:bodyPr/>
                    <a:lstStyle/>
                    <a:p>
                      <a:pPr algn="ctr"/>
                      <a:r>
                        <a:rPr lang="en-CA" sz="2300" dirty="0"/>
                        <a:t>Statement</a:t>
                      </a:r>
                    </a:p>
                  </a:txBody>
                  <a:tcPr marL="91449" marR="91449" marT="45729" marB="4572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200" dirty="0"/>
                        <a:t>Reason</a:t>
                      </a:r>
                    </a:p>
                  </a:txBody>
                  <a:tcPr marL="91449" marR="91449" marT="45729" marB="45729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181"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 marL="91449" marR="91449" marT="45729" marB="4572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3611563" y="3368675"/>
          <a:ext cx="24114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1587240" imgH="215640" progId="Equation.DSMT4">
                  <p:embed/>
                </p:oleObj>
              </mc:Choice>
              <mc:Fallback>
                <p:oleObj name="Equation" r:id="rId22" imgW="1587240" imgH="215640" progId="Equation.DSMT4">
                  <p:embed/>
                  <p:pic>
                    <p:nvPicPr>
                      <p:cNvPr id="133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563" y="3368675"/>
                        <a:ext cx="241141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6462713" y="3379788"/>
          <a:ext cx="18335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4" imgW="1206360" imgH="215640" progId="Equation.DSMT4">
                  <p:embed/>
                </p:oleObj>
              </mc:Choice>
              <mc:Fallback>
                <p:oleObj name="Equation" r:id="rId24" imgW="1206360" imgH="215640" progId="Equation.DSMT4">
                  <p:embed/>
                  <p:pic>
                    <p:nvPicPr>
                      <p:cNvPr id="133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713" y="3379788"/>
                        <a:ext cx="183356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3624263" y="3816350"/>
          <a:ext cx="23542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6" imgW="1549080" imgH="215640" progId="Equation.DSMT4">
                  <p:embed/>
                </p:oleObj>
              </mc:Choice>
              <mc:Fallback>
                <p:oleObj name="Equation" r:id="rId26" imgW="1549080" imgH="215640" progId="Equation.DSMT4">
                  <p:embed/>
                  <p:pic>
                    <p:nvPicPr>
                      <p:cNvPr id="133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4263" y="3816350"/>
                        <a:ext cx="235426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6488113" y="3800475"/>
          <a:ext cx="18335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8" imgW="1206360" imgH="215640" progId="Equation.DSMT4">
                  <p:embed/>
                </p:oleObj>
              </mc:Choice>
              <mc:Fallback>
                <p:oleObj name="Equation" r:id="rId28" imgW="1206360" imgH="215640" progId="Equation.DSMT4">
                  <p:embed/>
                  <p:pic>
                    <p:nvPicPr>
                      <p:cNvPr id="133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113" y="3800475"/>
                        <a:ext cx="183356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3863975" y="4340225"/>
          <a:ext cx="17367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29" imgW="1143000" imgH="177480" progId="Equation.DSMT4">
                  <p:embed/>
                </p:oleObj>
              </mc:Choice>
              <mc:Fallback>
                <p:oleObj name="Equation" r:id="rId29" imgW="1143000" imgH="177480" progId="Equation.DSMT4">
                  <p:embed/>
                  <p:pic>
                    <p:nvPicPr>
                      <p:cNvPr id="133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4340225"/>
                        <a:ext cx="17367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6765925" y="4327525"/>
          <a:ext cx="12731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1" imgW="838080" imgH="190440" progId="Equation.DSMT4">
                  <p:embed/>
                </p:oleObj>
              </mc:Choice>
              <mc:Fallback>
                <p:oleObj name="Equation" r:id="rId31" imgW="838080" imgH="190440" progId="Equation.DSMT4">
                  <p:embed/>
                  <p:pic>
                    <p:nvPicPr>
                      <p:cNvPr id="133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4327525"/>
                        <a:ext cx="1273175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979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60C53-88F3-4E13-84FD-18D621E3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352928" cy="1656184"/>
          </a:xfrm>
        </p:spPr>
        <p:txBody>
          <a:bodyPr>
            <a:normAutofit/>
          </a:bodyPr>
          <a:lstStyle/>
          <a:p>
            <a:r>
              <a:rPr lang="en-CA" sz="2500" dirty="0"/>
              <a:t>Challenge: Let ABCF be a CQ on a circle with a diameter of “D”.  Let point “X” be the intersection point of both diagonals.  If the two diagonals are perpendicular, prove that: 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C56B171-835E-42D1-83C8-7E4F535547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290968"/>
              </p:ext>
            </p:extLst>
          </p:nvPr>
        </p:nvGraphicFramePr>
        <p:xfrm>
          <a:off x="2123728" y="1988840"/>
          <a:ext cx="4368176" cy="513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374560" imgH="279360" progId="Equation.DSMT4">
                  <p:embed/>
                </p:oleObj>
              </mc:Choice>
              <mc:Fallback>
                <p:oleObj name="Equation" r:id="rId4" imgW="2374560" imgH="279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C56B171-835E-42D1-83C8-7E4F535547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3728" y="1988840"/>
                        <a:ext cx="4368176" cy="513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C3FE8494-CE3D-4835-9875-67E747EA704B}"/>
              </a:ext>
            </a:extLst>
          </p:cNvPr>
          <p:cNvSpPr/>
          <p:nvPr/>
        </p:nvSpPr>
        <p:spPr>
          <a:xfrm>
            <a:off x="465312" y="3108101"/>
            <a:ext cx="3240088" cy="3240088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92379B-755A-44F7-A569-B4DAA2D2C133}"/>
              </a:ext>
            </a:extLst>
          </p:cNvPr>
          <p:cNvCxnSpPr/>
          <p:nvPr/>
        </p:nvCxnSpPr>
        <p:spPr>
          <a:xfrm rot="16200000">
            <a:off x="1101106" y="4399532"/>
            <a:ext cx="2921000" cy="9985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912785D-F7AD-4852-BFF1-722A8A6C6133}"/>
              </a:ext>
            </a:extLst>
          </p:cNvPr>
          <p:cNvSpPr/>
          <p:nvPr/>
        </p:nvSpPr>
        <p:spPr>
          <a:xfrm flipH="1" flipV="1">
            <a:off x="2057575" y="4716239"/>
            <a:ext cx="71437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1B497B15-D369-455C-AAFD-8040BD3CC5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062124"/>
              </p:ext>
            </p:extLst>
          </p:nvPr>
        </p:nvGraphicFramePr>
        <p:xfrm>
          <a:off x="1846437" y="4463826"/>
          <a:ext cx="27463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64880" imgH="177480" progId="Equation.DSMT4">
                  <p:embed/>
                </p:oleObj>
              </mc:Choice>
              <mc:Fallback>
                <p:oleObj name="Equation" r:id="rId6" imgW="164880" imgH="17748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1B497B15-D369-455C-AAFD-8040BD3CC5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437" y="4463826"/>
                        <a:ext cx="274638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63F8DB6-CED5-4440-A462-58F559ED8F59}"/>
              </a:ext>
            </a:extLst>
          </p:cNvPr>
          <p:cNvCxnSpPr/>
          <p:nvPr/>
        </p:nvCxnSpPr>
        <p:spPr>
          <a:xfrm>
            <a:off x="463725" y="4690839"/>
            <a:ext cx="2921000" cy="9985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B29A0B54-961F-4BF4-AB1E-6F1F0F7D5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565257"/>
              </p:ext>
            </p:extLst>
          </p:nvPr>
        </p:nvGraphicFramePr>
        <p:xfrm>
          <a:off x="179512" y="4502422"/>
          <a:ext cx="254000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152280" imgH="164880" progId="Equation.DSMT4">
                  <p:embed/>
                </p:oleObj>
              </mc:Choice>
              <mc:Fallback>
                <p:oleObj name="Equation" r:id="rId8" imgW="152280" imgH="164880" progId="Equation.DSMT4">
                  <p:embed/>
                  <p:pic>
                    <p:nvPicPr>
                      <p:cNvPr id="11" name="Object 2">
                        <a:extLst>
                          <a:ext uri="{FF2B5EF4-FFF2-40B4-BE49-F238E27FC236}">
                            <a16:creationId xmlns:a16="http://schemas.microsoft.com/office/drawing/2014/main" id="{B29A0B54-961F-4BF4-AB1E-6F1F0F7D5B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502422"/>
                        <a:ext cx="254000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ABA37934-20A7-447E-B8F1-E426A8D9A4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550279"/>
              </p:ext>
            </p:extLst>
          </p:nvPr>
        </p:nvGraphicFramePr>
        <p:xfrm>
          <a:off x="3364037" y="5572397"/>
          <a:ext cx="2762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164880" imgH="177480" progId="Equation.DSMT4">
                  <p:embed/>
                </p:oleObj>
              </mc:Choice>
              <mc:Fallback>
                <p:oleObj name="Equation" r:id="rId10" imgW="164880" imgH="177480" progId="Equation.DSMT4">
                  <p:embed/>
                  <p:pic>
                    <p:nvPicPr>
                      <p:cNvPr id="12" name="Object 2">
                        <a:extLst>
                          <a:ext uri="{FF2B5EF4-FFF2-40B4-BE49-F238E27FC236}">
                            <a16:creationId xmlns:a16="http://schemas.microsoft.com/office/drawing/2014/main" id="{ABA37934-20A7-447E-B8F1-E426A8D9A4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4037" y="5572397"/>
                        <a:ext cx="27622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3A88EC36-3BCC-47CA-9C07-AA9A599D68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463478"/>
              </p:ext>
            </p:extLst>
          </p:nvPr>
        </p:nvGraphicFramePr>
        <p:xfrm>
          <a:off x="3102150" y="3181126"/>
          <a:ext cx="255587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152280" imgH="164880" progId="Equation.DSMT4">
                  <p:embed/>
                </p:oleObj>
              </mc:Choice>
              <mc:Fallback>
                <p:oleObj name="Equation" r:id="rId12" imgW="152280" imgH="164880" progId="Equation.DSMT4">
                  <p:embed/>
                  <p:pic>
                    <p:nvPicPr>
                      <p:cNvPr id="13" name="Object 2">
                        <a:extLst>
                          <a:ext uri="{FF2B5EF4-FFF2-40B4-BE49-F238E27FC236}">
                            <a16:creationId xmlns:a16="http://schemas.microsoft.com/office/drawing/2014/main" id="{3A88EC36-3BCC-47CA-9C07-AA9A599D68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2150" y="3181126"/>
                        <a:ext cx="255587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577F1063-8086-4CC7-B829-010C8FFA0D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281177"/>
              </p:ext>
            </p:extLst>
          </p:nvPr>
        </p:nvGraphicFramePr>
        <p:xfrm>
          <a:off x="1981325" y="6377260"/>
          <a:ext cx="277812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164880" imgH="164880" progId="Equation.DSMT4">
                  <p:embed/>
                </p:oleObj>
              </mc:Choice>
              <mc:Fallback>
                <p:oleObj name="Equation" r:id="rId14" imgW="164880" imgH="164880" progId="Equation.DSMT4">
                  <p:embed/>
                  <p:pic>
                    <p:nvPicPr>
                      <p:cNvPr id="14" name="Object 2">
                        <a:extLst>
                          <a:ext uri="{FF2B5EF4-FFF2-40B4-BE49-F238E27FC236}">
                            <a16:creationId xmlns:a16="http://schemas.microsoft.com/office/drawing/2014/main" id="{577F1063-8086-4CC7-B829-010C8FFA0D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325" y="6377260"/>
                        <a:ext cx="277812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>
            <a:extLst>
              <a:ext uri="{FF2B5EF4-FFF2-40B4-BE49-F238E27FC236}">
                <a16:creationId xmlns:a16="http://schemas.microsoft.com/office/drawing/2014/main" id="{83B0D45F-1B4D-4234-A859-0745011F06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259411"/>
              </p:ext>
            </p:extLst>
          </p:nvPr>
        </p:nvGraphicFramePr>
        <p:xfrm>
          <a:off x="2333750" y="5426347"/>
          <a:ext cx="32067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190440" imgH="164880" progId="Equation.DSMT4">
                  <p:embed/>
                </p:oleObj>
              </mc:Choice>
              <mc:Fallback>
                <p:oleObj name="Equation" r:id="rId16" imgW="190440" imgH="164880" progId="Equation.DSMT4">
                  <p:embed/>
                  <p:pic>
                    <p:nvPicPr>
                      <p:cNvPr id="15" name="Object 2">
                        <a:extLst>
                          <a:ext uri="{FF2B5EF4-FFF2-40B4-BE49-F238E27FC236}">
                            <a16:creationId xmlns:a16="http://schemas.microsoft.com/office/drawing/2014/main" id="{83B0D45F-1B4D-4234-A859-0745011F06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750" y="5426347"/>
                        <a:ext cx="320675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3A0260-C1F7-498B-A029-91BD40F4958E}"/>
              </a:ext>
            </a:extLst>
          </p:cNvPr>
          <p:cNvCxnSpPr>
            <a:cxnSpLocks/>
          </p:cNvCxnSpPr>
          <p:nvPr/>
        </p:nvCxnSpPr>
        <p:spPr>
          <a:xfrm>
            <a:off x="2279351" y="5165501"/>
            <a:ext cx="166687" cy="6191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AA24540-6472-4F8D-AC31-AD7053C21F4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191246" y="5232970"/>
            <a:ext cx="150813" cy="381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07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cb025ba9a6ccf8fed139b5222f2a63b17a4791"/>
  <p:tag name="ISPRING_RESOURCE_PATHS_HASH_2" val="16366d6c6f569f76ecb54356efc70ab7353a80"/>
  <p:tag name="ISPRING_ULTRA_SCORM_COURSE_ID" val="0CE9764B-7DDB-445D-B500-2250BC77F460"/>
  <p:tag name="ISPRING_SCORM_RATE_SLIDES" val="1"/>
  <p:tag name="ISPRING_SCORM_PASSING_SCORE" val="100.0000000000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h\m9hch7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m9hc76 Geometric Proofs"/>
  <p:tag name="ISPRING_RESOURCE_PATHS_HASH_PRESENTER" val="c216541b4e7ffe631055d4bb794207461397483"/>
  <p:tag name="ISPRING_PLAYERS_CUSTOMIZATION_2" val="UEsDBBQAAgAIADE15U64+Zi64gIAAGcKAAAYAAAAbm9uZS9jb21tb25fbWVzc2FnZXMubG5nrVZdb9owFH2v1P9gRerb1m5ve4CgAG5lNSQ0MaXdi+UmLlhNYhY7dOzX78aBDrahAK2EImznfp1z7nU6vZ95hpai1FIVXefr5RcHiSJRqSxmXWdCrz9/c5A2vEh5pgrRdQrloJ57ftbJeDGr+EzA//MzhDq50BqW2q1Xf9ZIpl1n3Gd9b3DLaMi88Zj1J5SGAfO9PvYdt8+Tl87V+vU91oMwoFHos7EXYJ8F+IE6bv08zm4c4XvHrZ+tdpMowgFlsU+GmJGYBSEFZ6OxjykeOu6jqtCcLwUyCi2leEVmLgA3I0uBdCZTe5Ao2Cgq0RZsGI48ErAIxzQiA0rCwHFjVZarT9Ytr8xclRBOo1Rq/pSJ1MYEhuz5ohQaQnMDDCL4mbmEN1XOZXHZFhpqxBGgE8fTMIK6cGFEiThacK1fVZnu1LcdqM0xCQYhQDigW85p7WPjGHKUoLOyFIlpdwZZehaZNSNTEgzDKaNWCDUZeaUNAJ4vMmGEzVbWpfDEovIknhUwkwm+bFCD6JamVoBGOI69G8z64QNoAEQXHmMR3jpueHuMxSOOoSAct9kE3j258SwioM6NdDbSTHithGyFeJKAXc3cUqpKw07NJgjIVq8vjwsT47sJKIZ4/p4OaLwC9HY1k0sBeZSpKFsDQVMO8JAEN+xuQr6za4/4ePgfmvkKFcogni55kQggNuGVFmgFZ6lM7VktMRv/RyV/IW7WDXmx7uVgiB8ujs1np/33qI8bI/KFaQtdA7ZO/5Qs6nbam8IhpZ8WPx7gwItI+DHMaJlXWTOw3s3PW2bHctSaxDuROpytD83EKuXgKWmFcvp43LqzdsYYJdTHMC3B4awpDFxmMpdGpAf4nIxwjWgMw6YZPjuVTFWVpVZYmXyxAwgupioX/96Gz6XK7W7G9QbYZgD23pNFU1zUBB0fcSu+aeNgfrakcTpLlEAlH/J5wZvWyVUOW3/FfVtp+0nYudr6QvwNUEsDBBQAAgAIADE15U4VHmAbowAAAH8BAAApAAAAbm9uZS9wbGF5YmFja19hbmRfbmF2aWdhdGlvbl9zZXR0aW5ncy54bWx1kEEKgzAQRfeewhsIXYdA16VFqBcYcZRAkgmZUfD2TURtadNl3vs/w4xiFDF+Yl3VtYJZ6CkQRUucUTXvd7YMC169cSCGfMKCvOdKJjcsUWgjMnrZlB7Bcsr/8GN4a2E9P+IjXjDlQmcc6kupsJlc8rCYaWPdGlCPEdOAL5hz6KG3eMO1J4jD4wzsG//VuZs2mx3eaUAdIrkgqvlAVbrXcfQXUEsDBBQAAgAIADE15U4fVIpqMAMAAMcOAAAiAAAAbm9uZS9mbGFzaF9wdWJsaXNoaW5nX3NldHRpbmdzLnhtbOWX3U/bMBDA3/tXWJl4XAPaJk0oLWL9kKqNgkhh8ITc2G1OOHbmj3blr985bkvZyha+JLY9VE3su9+d787nODn4Xggy49qAkq1or7kbES4zxUBOW9HZqP/2Y0SMpZJRoSRvRVJF5KDdSEo3FmDylFuLooYgRpr90rai3NpyP47n83kTTKn9rBLOIt80M1XEpeaGS8t1XAq6wD+7KLmJloQaAPwVSi7V2o0GIUkgHSnmBCfAWtEQne0LavIoDhJjml1PtXKSdZRQmujpuBW96fS6e913K5lA6ULBpQ+HaeOgH7b7lDHwDlCRwg0nOYdpjp5isObAbO6fYi+dxL8yKnJYM/WMjsLFS7uE44RyOuNLYzhCraVZjvrWtCdUGJ7Em0MrMfAhpJmFGXp2qx78nTghUleWStu21Q4RPw2uKPE9mGSiNowt38lYCYxt5RSWSTHmbEgLHqKdXoPso9BeRCa0ALFoRccllySlEpMLlgrI1rrGjY0FWyW1v5Q+1EAFOZOA1cfJURrdWg+LynKqDd/0ajVjfGSz9lflBCML5YiAa06sIhhdV+BTzslmCshEq6IaxRKxxAhAizPgc84OqlAtgfcZukQThUNNLMVScBssfHNwQ8Z8ojRyOZ1h4eI4mMBvPghcUmNuoXTl4076ZdDtXQ2G3d7Fjl8gZTMqswfCsZx4UdoX4dMFkcqu9DAcGXWGV0lhwKq5OmtrPj4N64rGPD9TNu7wDRRO0OfErwOygX7BlL+MlYck/o8e1Dab01m10f3mrdC4xQFTEpg4kWFLArnsgDWAGZVESbEgNMOmbHzbmIFyBkdCgwho83gPgz6WafU2hRk2SaUZ179HsoXERpn1lS58Mhnx518r6nZGGLNR7/SwMxqcD0aXV6PexSicRmv1eGv3TGLf1Lf3eH9ovMYWf3LaO68T+SEGoVaGemkt3HEdqePPdaROw5l0snEe1XIBe8w07BnsMgIKwCJ4RRXzlK+CUG3PXDF/zYb5B1b/+j4Ja68/7R0NPh1/6f7vu+CpcQhvqztTfOdek8RbL0B+pgAJBV6r/KG4vjW1P7zfTeLtU40G0u5ePtuNH1BLAwQUAAIACAAxNeVOcVeUnRUBAADRAgAAHAAAAG5vbmUvZmxhc2hfc2tpbl9zZXR0aW5ncy54bWyNktFOgzAUhu99CoL3kE2NmrAmbuiN0SzZXuAAB9IMekh7IOHtrYUNVIjrVfv//9fTnjYyJ6m8FrWRpDb+yhc3nhelVJI+ILNUhflWzpons42fNMykgpQUo+JAka6g9MXtmxtR6JL/UWRrXsvkkOJY5mH9tI2vQoYa99vHePe8BNRQYJBAeio0NSqz+d1rvIrvJvlhOm1IZH52BxqmA4NmwbrBKBzXvW+gxRclK2DbZ2swmiE55/RMSVTvNRrbLmeKHEpjiT/6eIR9Cd1lM3MGZpwl5CgrFOs5xDk9pqCVhVOPXY0i12iL/BL7JCpISnzHLiHQ2eclMtx90e5pe8emwg/KUNSaqpqjcCK5hxmfwc7tVxZfUEsDBBQAAgAIADE15U7Xm3CWKwMAAG8OAAAhAAAAbm9uZS9odG1sX3B1Ymxpc2hpbmdfc2V0dGluZ3MueG1s3VdNTxsxEL3nV1hbcWy2qJcKJUE0H2pUSBAbKJyQs3ayI7z21h9Jw6/veJ2EQANdKBGohyjZ8cyb8Zvxc7Zx+CsXZMa1ASWb0X79U0S4TBUDOW1G56Pexy8RMZZKRoWSvBlJFZHDVq1RuLEAkyXcWnQ1BGGkOShsM8qsLQ7ieD6f18EU2q8q4Szim3qq8rjQ3HBpuY4LQRf4ZRcFN9ESoQIAfnIll2GtWo2QRkA6UcwJToA1owEW+83mIoqDw5imN1OtnGRtJZQmejpuRh/a3c5+5/PKJ4B0IOfSs2FaaPRme0AZA5+figRuOck4TDMsFLmaA7OZ/xV770b8J0aJHLZMPUZb4d6lXYLjgnI65ctkaKHW0jTDeGtaEyoMb8SbppUbeAZpamGGld2Fh3onTojEFYXStmW1Q4gHxhVK/AhMY6I2ki2fyVgJpLYsCqckH3M2oDnOxGlPRmRCcxCLZjQsuCQJldhRsFRAuo4wbmws2LKTvaX3kQYqyLkEHDlOTpLoLmfYSppRbfhmLasV4/lMWz+UE4wslCMCbjixiiCnLsdfGSebxJOJVnlpFdRYYgRgxhnwOWeHJUFLwMcSXWGK3GEkzl8huA0Zfjq4JWM+URpxOZ3htKIdTMCvPwu4oMbcgdJVjXvJcb/Tve4POt3LPb9BymZUps8ExyHieWF3gk8XRCq7ikM6UuoML5vCgJVrVfZWf3kb1nOMfX6lbtzDN5A7QV8Tfk3IBvQOW76bLM9p/F8rqJw2o7PyoPvDW0LjEQdsScDEhRTVCuRS9yoAplQSJcWC0BSl2HjZmIFyBi1BIAK0eXmFIR7HtHyawgxFUmnG9dOQbCFRKNOe0rlvJiP+0mtGnfYIORt1z47ao/5Ff3R1PepejsIdtA6Pt6pnI/ZSvl3Z/VXxUNjHb6fsp2fdiyqED3DvlRrTTSrBDat4Db9X8ToLV9HpxjVUqQSUlmk4KiguAnLA3r+jQdn6FwCenJQwW688KO/gePz3u97aa7NNFkjCc/BBu9aHygQk3ZP+1+FxZ6dMQDUq3nYU/pWJ8LR6JYrvvbY04q3vNzW0339JbNV+A1BLAwQUAAIACAAxNeVOjnP2+moAAADlAAAAGgAAAG5vbmUvaHRtbF9za2luX3NldHRpbmdzLmpzq+ZSAAKlHCUFK4VqMBvMTyotKcnP00vOzytJzSvRy8svyk0Eq1FSdgMDJR2civPLUosIKE1LTE5FMdTUyMLJBadKhIkmTuYuzpbI6goS01P1khKTs9OL8kvzUiDKnF1dDF2MlcCqarlqAVBLAwQUAAIACAAxNeVOvH0190oAAABJAAAAFwAAAG5vbmUvbG9jYWxfc2V0dGluZ3MueG1ss7GvyM1RKEstKs7Mz7NVMtQzUFJIzUvOT8nMS7dVCg1x07VQUiguScxLSczJz0u1VcrLV1Kwt+OyyclPTswJTi0pASos1rfjAgBQSwMEFAACAAgANDXlTpBJJiUoBQAA9hMAACYAAAB1bml2ZXJzYWwtbm8tdmlkZW8vY29tbW9uX21lc3NhZ2VzLmxuZ61Y/27bNhD+v0DfgRBQYAO6tB3QYBgSF7TExEJkyRXppNkwCIzE2EQk0dUPJ95fe5o92J5kR0p27baBpKRAHJiS77sj+X13R558eMhStBZFKVV+ar07emshkccqkfni1Jqzs19+s1BZ8TzhqcrFqZUrC30YvXxxkvJ8UfOFgO8vXyB0komyhGE50qMvYySTU2s2jsbYvohYEOHZLBrPGQv8yMNj4lmjMY/vTt60P3/E2g6mM+xfR15wHkRj99wa2Spb8XyDPLVQP/16fPzw7v3xz4Ng6BR73iEQMkjv3/YA8lkYeBGgES/yySdmjfT/YXbBnHmuT6xR+2WY9Swkl9ZI/++0m4ch8VlEPdchkUsjP2BmLTzCiGONrlWNlnwtUKXQWop7VC0FsKCShUBlKhPzIlbwIK9FlzMnmGLXj0JCWejazA18a0RVUWxeG1heV0tVgLsSJbLkN6lIjE/gm3m/KkQJrnkFfETwVy0l/FJlXOZH3a6vfC/AjiHZlFCKz2Fx2W5SgHQAfy+rJbxLhHoNLu7zVPEE3RYCAAOK+GqVyrj5paSrQkc4S/mmM4oQX7n+OZA98GhEfGf7xBqRPEFOwfVkB6KEmJIQAApeiuIJtpHhujFHOE2HIUzc84kHH6ZDmMjFMoVPNTSOGQEmzETeZQVMJSFwnNKrIHT0ooErxNGKl+W9KpIDlu7vZxew69sBCMFme+BMY2yBgR8Scl9RiLjqBoMoseF3qyuYKhAwYiYZaElldVmBbLJVKiphopV6Kjw2lLoRtwr0lQq+brgP3o3YOmnu4blvT6Ix26VQj9d5vOxpB+L8rj721VADTfY53xlTixaNg0+QXSAZBkMsggvIgRdDLK4JhUUmtMvGx5fuOTa7BHlvm5S2SS/mOsekG8TjGOw0m9ZS1SU80UsCqcnsSHk0zA0lH+fAYhd7j+TWBhXoYEYLuRYQR5GIotMRpHubOFpUH+fuH9EZdj3ifId6fINyVSGerHkeCyBbzPWebuBdIhPzTtPe+P9cy78Rr9pU/6qtEr5DPr0aGs9BYXlEEbyqRLaqulzrBWvDf0oUWuKPhtBn6k/zT23i49ANfszOlDKr06YCPXt/dpEN3aPOIJ65Uv1360dHQptSQ6Bh0cUReoy0v9VEux27ga6Iiehv5/pnYDNr6hYUNje/Vf2t/aAF8BV6KgadwBqbyCm0OhlUof62lzDrg/AvdcHob39FxtRlUHWuxE0pq07PRs+966uR89ML617PelBsmMs8CNkHwEXbD5YolRnEn/TAnE/JdgWaEnEwkytVp4mRfyrvTJmAta0z8W03fFuozDxNebmlf1OmPjwnimZyYeN0NqCf2im49/7sCfjpu0QJDqGNsbFv697H1mpPexqBfPRSeIxuWyfQUcareAnl+FbVedITqDmCOeQMA1g7Zyp40d2FtQBfhdE8Re3T3weB6I4OkijZgf3pq0qUfw0G0dPYYdDm4Cceqk4ghseHAZhBH6v24Lu163kOZi5w+YccMHlT4jKVwaOjbr8glXbrMWPYnkxBTdSIR9UFtJBDELbksYN5CAe0Voc2AEE7wGSVCkQeuFbPENQpDi8gz5ojlzWa8uIOkjRTKh0Um9lALY5q2Jy+3GjUVSrzQZE/r0TqCTN3FmHHMdc7sJJwer9rOoIEjo9xe8+TqkVvMHuCfagBX+GJRFZDAUNCdtc3+orCXAd4iut7tv/++bfL3pTdbYaFJNaMv6Sw9bdVeDcqzQ3dyZu9C7v/AVBLAwQUAAIACAA0NeVOFR5gG6MAAAB/AQAANwAAAHVuaXZlcnNhbC1uby12aWRlby9wbGF5YmFja19hbmRfbmF2aWdhdGlvbl9zZXR0aW5ncy54bWx1kEEKgzAQRfeewhsIXYdA16VFqBcYcZRAkgmZUfD2TURtadNl3vs/w4xiFDF+Yl3VtYJZ6CkQRUucUTXvd7YMC169cSCGfMKCvOdKJjcsUWgjMnrZlB7Bcsr/8GN4a2E9P+IjXjDlQmcc6kupsJlc8rCYaWPdGlCPEdOAL5hz6KG3eMO1J4jD4wzsG//VuZs2mx3eaUAdIrkgqvlAVbrXcfQXUEsDBBQAAgAIADQ15U5LM4aKLwUAAGgdAAAwAAAAdW5pdmVyc2FsLW5vLXZpZGVvL2ZsYXNoX3B1Ymxpc2hpbmdfc2V0dGluZ3MueG1s5Vnbcts2EH33V2DYyWMsO7GbxCPJo0jUWBPdKtJJPJ2OByJXImoQYAFQjvLUr+mH9Uu6EC1a8hVKIk+aPHhkgnvOLvaGJVk9/pRyMgOlmRQ1b393zyMgIhkzMa15p2H7+WuPaENFTLkUUPOE9Mhxfaea5WPOdBKAMSiqCdIIfZSZmpcYkx1VKpeXl7tMZ8relTw3yK93I5lWMgUahAFVyTid44+ZZ6C9KwYHAvxLpbiC1Xd2CKkWTD0Z5xwIi9FyweymKG9zqhOvUoiNaXQxVTIXcVNyqYiajmveL02/td96uZQpqFosBWF9ouu4aJfNEY1jZq2gPGCfgSTApgmau7934JFLFpuk5r3ce2F5UL5ym2fBXmyeWp6mRC8Ic6UgBUNjamhxWWhUMAGF4QBdNyoHJF1bW5E08MmUC8VSPBc0ZVGId4j1Vc1rhecjv+2P/H7TPz8ddQtTnRFhJ+z6Tpig22n55/1B6AfnJ2GvuzEo9D+GG4A2tcyZfjjyA78f+qPzt53Bhgh3o64xfq/R6W6I+eC/DTrhppr6jd6mkOHJoO+GOTkb+qNup//uPBwMumFneI1a5PBKtlYr64lfxQKRuVpNb5Pk6VhQxrHZ3MhxDQbbFadqCqFsM6zGCeUaPPJnBtPfcsqZmdsKxa52AZA1dAaRGdnqq3m2orxruoIQDcOSLGv78E1Z2q9er229Umi/3tadVlbLZjdMpJFPbP3+3mFp/puDh82/x9AqNYZGCTYxs+xBqytLKWaRNDJshh0SbmxzknMe5FkmlbluY6uLpRH30FQnUqxF3l6TseRx6TFIxxD3aQorrT+4YKKNkvsemWCOcvTlIANBAirwuGEG/RuVBDofa8PM4phpX0k3FKOcIB+eh0B6wS1/RwlVei0py9DaFh/Vf+9LA/qPwt3F0r2iAWeoxZaGk7wvYtJS9BKPRxfxIQgXsRPMHG6zB5STEYrqDSRJg3Mn4RTryEXwA4w1M+AkKnMek7nMCWcX6GdJMOPzFP9LgKwey2SiZLpYxdHBEL0Iy4zBJcTHLorOUEWaIxLnlIyDKTT8lbPPZAwTqZAX6AzDhutMF/y7GxFnVOtrUrq08VlxuHX6Lf/jM7tBGs8oDgqbkWN5Q5qZrfDTORHSLHHojojmmBU2KDGLF/dc9rb75WEoOwzG+RtFY41fszTn9FvSlw5Zod5iyLejZZPAP2qBs9qEzhaFbot3QY0lzjAkBSfeiPB0YCIHV8KICiIFnxMa4YCibduYMZlrXCkaREGtv9zCAo9puria4kmGGlUMyolyb//Fy4PDX1+9fnO0W/n373+ePwi6Gt2GnFp1xezWfHDgd0beeLh4BHfPEO+GujHKPwK6d6B3xm1q5gPDvTPyjhHfGXtz0HcG3hr3H0E+MPTfwralSm3XiW/F8+7nPwd4xxrdaIad953w7A6CRSncHtiqFTtM3j1bLmbs73W0DPzGqHlCMFyn3TA4cmkPfYmd2EQJNpiJfQnighmchhhT34nehs5pFh35750IMYhOndRNbX/gtOF3LlKjYnYcrsyNTibgLDAtzjacBjhLcXiNn6yzf02fdarLb9yit9a6/h/t56sfbYv+taX2A1RFydZS9+c4ILYZoB/Y7d/3O58f+cXMaPly1kW4R9UFKBJKyZ3kh8tXkKQjJtIFEQCQFB+y3RwYw5O2q/XED/xe5+2g2/oJjobv1IPFVfnZYe07Q/n+e/3DnL2TMsFSdKt9MC+/5tUPD/aqlbtv7ewg2/rX0frOf1BLAwQUAAIACAA0NeVODnvHIGUDAACXDAAAKgAAAHVuaXZlcnNhbC1uby12aWRlby9mbGFzaF9za2luX3NldHRpbmdzLnhtbJVX207jMBB95yuq7jtdCrsFKVTqDQltF9DS7bvbTFurjh3ZTtn+/Y4vSZw2IYUICc+cY8/leCwitae8cwCpqOCP3X53eNXpROtMSuB6AUnKiIYOjR+7T3/n827PuQUT8h20pnyrjCW3WeAq01rw67XgGve45kImhHWH357sT9SzyDaWwJAu5WzIGspjfvTvx9OLKP6Mu/FgOnloIqxFkhJ+nIutuF6R9X4rRcZjE9qt+Zpou2MKklG+b42IUaWfNSSVmGY3s/6sfxkllaAUmJAepqP+6Gcri5EVsCL7wd393ehCTnnU5405oR2ootrSBv3B7eCuiZaSLVSLPJlNb6a3zXiOu1e78mlcjqDhn27NHIV/BPmlzUWapV/RSCrF1hT0hDMwXyuHCRLj9UPC9MF8rQSTkDmoVZCK0RjbIGTspPjdfE3gplr6P8MhEZm7LQV7M004mR5GISsGQy0ziHr5yvnUTny8ZhovEww3hCkEhKYS9IYZvpFM5dtUbSXuD3xQHgcgbygRS8GyBCYu3gBYtZf4yWRs50oYX2ELApRw8MYgwtJYIl+wrGfIwFgi3023Xjk7nsFPPY6T62FMfDM/rz56gRNc5vXKV7nXnDQ3t1wFR3tDjklEDEMrqwVNwHQt6lmbC6l3FlPEyYFuicY36bfBrY42GRX1ThxeafW6ijTVDOrkthaZVBgMupc+W9+5Go+juIdDjfQcNjpHV41lU8xrEWrBrtuV7rcr6ubWHY1vyWM3IXIPciEEU92O5+H9w23cq3zOMNMa31KQz3wjLuRwoSHc3ybRBBbuCl4KJ1qT9S7BkJoyKCrqGlvfv8gfW9dYniUrkDPUA4VckFWbw+3odsfwVy8pfEBcJTQ4HVPvcDtOaKH3wOAFAESud/ltcAvnSTKmKYMD5DMlMNiEmzKLFKq/Ll8jrqokA8tFevQjqBRKiKs6aghLjKue4TztmtdkpWxmlYmSD/dypFTGfT4ljVjDAWnXXkmVjdFfV0HsVaWcJNPiXROp/abl2udODjDiNLEDCB3B8TUex2FCpL4q1plX68xehmAerWIzlRNqPE0UM2aH/TqK9ZzO2AVez+FGAoTz1RqvghfgFxxXgsj4pYBUnoQat2Njjvho2nGNgz5JddQLTK45RRvwb/yHZPgfUEsDBBQAAgAIADQ15U765zdOKgUAAPIcAAAvAAAAdW5pdmVyc2FsLW5vLXZpZGVvL2h0bWxfcHVibGlzaGluZ19zZXR0aW5ncy54bWzdWd1S2zgUvucpNN7pZQn0Z9syCUyamMHT/G1s2jI7O4xin8RaZMkryaHp1T7NPtg+yR7FxCQQQOkSOu0FEyyf79PR+bddP/qScTIFpZkUDW9/d88jIGKZMDFpeKfR8fO3HtGGioRyKaDhCemRo8Odel6MONNpCMagqCZII/RBbhpeakx+UKtdXl7uMp0re1fywiC/3o1lVssVaBAGVC3ndIY/ZpaD9q4YHAjwL5PiCna4s0NIvWTqyqTgQFiCmgtmD0X5icm4VyulRjS+mChZiKQluVRETUYN75eW395vv1zIlExtloGwJtGHuGiXzQFNEmaVoDxkX4GkwCYparu/98ojlywxacN7uffC8qB87TbPnL08O7U8LYlGEOZqgwwMTaih5WW5o4IxKPQG6EOjCkDSlbUlSQNfTLVQLiUzQTMWR3iHWFM1vHZ0PvSP/aHfa/nnp8NOqaozIgqiju+ECTtB2z/v9SM/PD+Jup2NQZH/OdoAtKlmzvSDoR/6vcgfnr8P+hsi3JW6xvjdZtDZEPPJfx8G0aY79ZrdTSGDk37PDXNyNvCHnaD34Tzq9ztRMLhGzWN4KVrrtdXAr2OCyEIth7dJi2wkKONYa27EuAaD1YpTNYFIHjPMxjHlGjzyZw6T3wrKmZnZDMWidgGQN3UOsRna7Gt4NqO8a7qSEBXDlKxy+/W7KrXfvF05eq3c/fpYa7WsV7VukEojn1j7/b3XlfrvXt2v/h2K1qkxNE6xiJlFDVpeWUgxi6SxYVOskHDjmOOC87DIc6nMdRlbXqyUuIOmPpZixfP2mowkTyqLQTaCpEczjL/BsfDIGIOSo/H6OQgSUoHthRk0aFwhdDHShpl5Wzm+km4qRjnB1oH9D0g3vGXgOKVKr0Rh5Utb0+PD33vSgP6jtG+5dKdoyBnuYnPBSd4XCWkreont0EV8AMJF7ARDhdtwAeWkhKJ6A0nS5NxJOMPEcRH8BCPNDDiJyoInZCYLwtkF2lkSDPEiw/9SIMt9mIyVzOarnGpD9NwtUwaXkBy5bHSGW2QFInEuyTmYcoe/CvaVjGAsFfICnaLbcJ3pkn93I+Kcan1NShc6Piu7WdBr+5+f2QPSZEpxMtiMHPMZstxshZ/OiJBmgUNzxLTAqLBOSVgyv+dytt1vd0NVUtDPj+SNFX7NsoLTx6SvDLJEvUWXb2eXTRz/oAbO26Z0Ok90m7xzakxxhi4pOfFGjI2DiQJcCWMqiBR8RmiME4m2ZWPKZKFxpSwQJbX+dg1LPIbp/GqCDy24o0pAOVHu7b94+er1r2/evjvYrf379z/P7wVdzWoDTu125bDWunfCd0beeJp4AHfH1O6GujG7PwC6c4J3xm2q5j3TvDNyzUzvjL052TsDb833DyDvmfJvYY+lymzVSW75c/0DnwM8sEo3W1HwMYjO1hDMU+H2wFav2elx/TA5H6pvzJKj7zdMhn5z2Doh6KDTThQeuBSEnsTaa+IUS8rYvudwwfRPI/Si70RvneU0fQ79j06E6Dan2um2ba/vdOAPLlLDclocLE2KTipg95+U3Qz7P2cZjqvJk9Xy/1NZnTLxkYvy1orVj1Fw1j69snsrTlmjtlRwgKo43Vqw/sBN4Pv55Ce29Nro1+saLgkhYxb0RJ33Z37XMly8YHUR7lJ1AYpEUnIn+cHiNSIJxFi6IEIAkuFzs5sBE3jS6rQa9KHfDd73O+2tRj9zC/8fouQ8rvnKq+q7wcqHguoF9uqXtR1cX/1OebjzH1BLAwQUAAIACAA0NeVO7ExZUrYBAAB6BgAAKAAAAHVuaXZlcnNhbC1uby12aWRlby9odG1sX3NraW5fc2V0dGluZ3MuanONlFFPgzAQx9/3KRZ8NYsylM23OTBZ4oOJezM+FHZjZKXXtB06jd9dyjYtcOjoC/3z6/96V3qfg2H1eKk3vBt+1u/1/Kk5rzWwmlE7uGzqvEcvrO5pnq9gmRfAcwFeCylPS3/kr1+CMvZEbZrsn62tdvw8tF/WjGsXl4SFIjRNaCWhvRHaOxX4o5HZMatDRk6Zk50xKEYpCgPCjASqgtWMd/FQP26CLRhLUP+ga5ZCw/TGn9xHveSvY3AfRvOpy6VYSCb2j5jhKGHpNlO4E6tj/LEdLr3ZS1DVgW/7wvJcm4WBoh04vo792O8npQKt4Rh3Gs382S0Jc5YAdxMKg0kw+wNtGHcL2qLLXOfmRId+OA4Dl5Ysg06V5nF0HY2bmKi8OtXsBD9wBt5NXzKSsz2oc6xQ7uQZBygVZrYiXTS0g0Q5slUusgMXTe0gObtZa9v3b9QdY5SgWv38FVd2uEynGI1rhq1rtiFubdHXXM7oDIa83LoV9ZHqC5wSqbhIaJJaXJKbMe1OY+cvVdpMbUEtEXnVPO2hgK6aCaiFWKMVmDEs3RSVVqXz6jYKcufp2Tm2tjn4+gZQSwMEFAACAAgANDXlTrjnPPJeAAAAYwAAACUAAAB1bml2ZXJzYWwtbm8tdmlkZW8vbG9jYWxfc2V0dGluZ3MueG1sDcq9DkBADADg3VM03f1tBsdmtOABGhqR9FpxR3h7t33D1/avF3j4Coepw7qoEFhX2w7dHS7zkDcIIZJuJKbsUA2h77JWbCWZOMYUA5xCH18z+4TII/k0h1sEyy77AVBLAQIAABQAAgAIADE15U64+Zi64gIAAGcKAAAYAAAAAAAAAAEAAAAAAAAAAABub25lL2NvbW1vbl9tZXNzYWdlcy5sbmdQSwECAAAUAAIACAAxNeVOFR5gG6MAAAB/AQAAKQAAAAAAAAABAAAAAAAYAwAAbm9uZS9wbGF5YmFja19hbmRfbmF2aWdhdGlvbl9zZXR0aW5ncy54bWxQSwECAAAUAAIACAAxNeVOH1SKajADAADHDgAAIgAAAAAAAAABAAAAAAACBAAAbm9uZS9mbGFzaF9wdWJsaXNoaW5nX3NldHRpbmdzLnhtbFBLAQIAABQAAgAIADE15U5xV5SdFQEAANECAAAcAAAAAAAAAAEAAAAAAHIHAABub25lL2ZsYXNoX3NraW5fc2V0dGluZ3MueG1sUEsBAgAAFAACAAgAMTXlTtebcJYrAwAAbw4AACEAAAAAAAAAAQAAAAAAwQgAAG5vbmUvaHRtbF9wdWJsaXNoaW5nX3NldHRpbmdzLnhtbFBLAQIAABQAAgAIADE15U6Oc/b6agAAAOUAAAAaAAAAAAAAAAEAAAAAACsMAABub25lL2h0bWxfc2tpbl9zZXR0aW5ncy5qc1BLAQIAABQAAgAIADE15U68fTX3SgAAAEkAAAAXAAAAAAAAAAEAAAAAAM0MAABub25lL2xvY2FsX3NldHRpbmdzLnhtbFBLAQIAABQAAgAIADQ15U6QSSYlKAUAAPYTAAAmAAAAAAAAAAEAAAAAAEwNAAB1bml2ZXJzYWwtbm8tdmlkZW8vY29tbW9uX21lc3NhZ2VzLmxuZ1BLAQIAABQAAgAIADQ15U4VHmAbowAAAH8BAAA3AAAAAAAAAAEAAAAAALgSAAB1bml2ZXJzYWwtbm8tdmlkZW8vcGxheWJhY2tfYW5kX25hdmlnYXRpb25fc2V0dGluZ3MueG1sUEsBAgAAFAACAAgANDXlTkszhoovBQAAaB0AADAAAAAAAAAAAQAAAAAAsBMAAHVuaXZlcnNhbC1uby12aWRlby9mbGFzaF9wdWJsaXNoaW5nX3NldHRpbmdzLnhtbFBLAQIAABQAAgAIADQ15U4Oe8cgZQMAAJcMAAAqAAAAAAAAAAEAAAAAAC0ZAAB1bml2ZXJzYWwtbm8tdmlkZW8vZmxhc2hfc2tpbl9zZXR0aW5ncy54bWxQSwECAAAUAAIACAA0NeVO+uc3TioFAADyHAAALwAAAAAAAAABAAAAAADaHAAAdW5pdmVyc2FsLW5vLXZpZGVvL2h0bWxfcHVibGlzaGluZ19zZXR0aW5ncy54bWxQSwECAAAUAAIACAA0NeVO7ExZUrYBAAB6BgAAKAAAAAAAAAABAAAAAABRIgAAdW5pdmVyc2FsLW5vLXZpZGVvL2h0bWxfc2tpbl9zZXR0aW5ncy5qc1BLAQIAABQAAgAIADQ15U645zzyXgAAAGMAAAAlAAAAAAAAAAEAAAAAAE0kAAB1bml2ZXJzYWwtbm8tdmlkZW8vbG9jYWxfc2V0dGluZ3MueG1sUEsFBgAAAAAOAA4AiAQAAO4kAAAAAA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1341</TotalTime>
  <Words>93</Words>
  <Application>Microsoft Office PowerPoint</Application>
  <PresentationFormat>On-screen Show (4:3)</PresentationFormat>
  <Paragraphs>31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Century Schoolbook</vt:lpstr>
      <vt:lpstr>Gill Sans MT</vt:lpstr>
      <vt:lpstr>Wingdings</vt:lpstr>
      <vt:lpstr>Wingdings 2</vt:lpstr>
      <vt:lpstr>Oriel</vt:lpstr>
      <vt:lpstr>Equation</vt:lpstr>
      <vt:lpstr>MathType 6.0 Equation</vt:lpstr>
      <vt:lpstr>Section 7.6 Geometric Proofs</vt:lpstr>
      <vt:lpstr>Prove: </vt:lpstr>
      <vt:lpstr>Challenge:</vt:lpstr>
      <vt:lpstr>PowerPoint Presentation</vt:lpstr>
      <vt:lpstr>Ex: </vt:lpstr>
      <vt:lpstr>Ex:</vt:lpstr>
      <vt:lpstr>Challenge: Let ABCF be a CQ on a circle with a diameter of “D”.  Let point “X” be the intersection point of both diagonals.  If the two diagonals are perpendicular, prove that: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m9hc76 Geometric Proofs</dc:title>
  <dc:creator>Danny Young</dc:creator>
  <cp:lastModifiedBy>Danny Young</cp:lastModifiedBy>
  <cp:revision>21</cp:revision>
  <dcterms:created xsi:type="dcterms:W3CDTF">2011-06-27T16:11:13Z</dcterms:created>
  <dcterms:modified xsi:type="dcterms:W3CDTF">2019-07-05T13:42:18Z</dcterms:modified>
</cp:coreProperties>
</file>